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3" r:id="rId2"/>
    <p:sldId id="304" r:id="rId3"/>
    <p:sldId id="338" r:id="rId4"/>
    <p:sldId id="526" r:id="rId5"/>
    <p:sldId id="527" r:id="rId6"/>
    <p:sldId id="528" r:id="rId7"/>
    <p:sldId id="529" r:id="rId8"/>
    <p:sldId id="530" r:id="rId9"/>
    <p:sldId id="531" r:id="rId10"/>
    <p:sldId id="532" r:id="rId11"/>
    <p:sldId id="533" r:id="rId12"/>
    <p:sldId id="534" r:id="rId13"/>
    <p:sldId id="538" r:id="rId14"/>
    <p:sldId id="539" r:id="rId15"/>
    <p:sldId id="540" r:id="rId16"/>
    <p:sldId id="541" r:id="rId17"/>
    <p:sldId id="542" r:id="rId18"/>
    <p:sldId id="543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404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5/26/2016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5/26/2016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5/26/2016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Federated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Identity Operation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Beyond SSO, federated identity management provides other </a:t>
            </a:r>
            <a:r>
              <a:rPr lang="en-US" dirty="0" smtClean="0"/>
              <a:t>capabilities:</a:t>
            </a:r>
          </a:p>
          <a:p>
            <a:r>
              <a:rPr lang="en-US" dirty="0"/>
              <a:t>A</a:t>
            </a:r>
            <a:r>
              <a:rPr lang="en-US" dirty="0" smtClean="0"/>
              <a:t> </a:t>
            </a:r>
            <a:r>
              <a:rPr lang="en-US" dirty="0"/>
              <a:t>standardized means of representing </a:t>
            </a:r>
            <a:r>
              <a:rPr lang="en-US" dirty="0" smtClean="0"/>
              <a:t>attributes such as </a:t>
            </a:r>
            <a:r>
              <a:rPr lang="en-US" dirty="0"/>
              <a:t>account numbers, organizational roles, physical location, and file </a:t>
            </a:r>
            <a:r>
              <a:rPr lang="en-US" dirty="0" smtClean="0"/>
              <a:t>ownership.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Federated Identity Operation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1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Another key function </a:t>
            </a:r>
            <a:r>
              <a:rPr lang="en-US" dirty="0" smtClean="0"/>
              <a:t>is </a:t>
            </a:r>
            <a:r>
              <a:rPr lang="en-US" dirty="0"/>
              <a:t>identity mapping</a:t>
            </a:r>
            <a:r>
              <a:rPr lang="en-US" dirty="0" smtClean="0"/>
              <a:t>.</a:t>
            </a:r>
          </a:p>
          <a:p>
            <a:r>
              <a:rPr lang="en-US" dirty="0"/>
              <a:t>Different security domains may represent identities and attributes differently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Federated Identity Operation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321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Federated Identity Operation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7052" y="1150937"/>
            <a:ext cx="5524500" cy="4945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Content Placeholder 2"/>
          <p:cNvSpPr>
            <a:spLocks noGrp="1"/>
          </p:cNvSpPr>
          <p:nvPr>
            <p:ph sz="half" idx="2"/>
          </p:nvPr>
        </p:nvSpPr>
        <p:spPr>
          <a:xfrm>
            <a:off x="830945" y="1115087"/>
            <a:ext cx="1912258" cy="331177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Federated Identity Operation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82378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power of this approach is for federated identity management, in which the </a:t>
            </a:r>
            <a:r>
              <a:rPr lang="en-US" dirty="0" smtClean="0"/>
              <a:t>service provider </a:t>
            </a:r>
            <a:r>
              <a:rPr lang="en-US" dirty="0"/>
              <a:t>is in </a:t>
            </a:r>
            <a:r>
              <a:rPr lang="en-US" dirty="0" smtClean="0"/>
              <a:t>a different </a:t>
            </a:r>
            <a:r>
              <a:rPr lang="en-US" smtClean="0"/>
              <a:t>domain as the </a:t>
            </a:r>
            <a:r>
              <a:rPr lang="en-US" dirty="0" smtClean="0"/>
              <a:t>user and identity provider.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Federated Identity Operation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431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Federated identity management uses a number of standards as </a:t>
            </a:r>
            <a:r>
              <a:rPr lang="en-US" dirty="0" smtClean="0"/>
              <a:t>the building </a:t>
            </a:r>
            <a:r>
              <a:rPr lang="en-US" dirty="0"/>
              <a:t>blocks for secure identity exchange across different domains or </a:t>
            </a:r>
            <a:r>
              <a:rPr lang="en-US" dirty="0" smtClean="0"/>
              <a:t>heterogeneous systems</a:t>
            </a:r>
            <a:r>
              <a:rPr lang="en-US" dirty="0"/>
              <a:t>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Federated Identity Operation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97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The Extensible Markup Language (XML):</a:t>
            </a:r>
            <a:r>
              <a:rPr lang="en-US" dirty="0"/>
              <a:t> </a:t>
            </a:r>
            <a:r>
              <a:rPr lang="en-US" dirty="0" smtClean="0"/>
              <a:t> A </a:t>
            </a:r>
            <a:r>
              <a:rPr lang="en-US" dirty="0"/>
              <a:t>markup language that uses </a:t>
            </a:r>
            <a:r>
              <a:rPr lang="en-US" dirty="0" smtClean="0"/>
              <a:t>sets of </a:t>
            </a:r>
            <a:r>
              <a:rPr lang="en-US" dirty="0"/>
              <a:t>embedded tags </a:t>
            </a:r>
            <a:r>
              <a:rPr lang="en-US" dirty="0" smtClean="0"/>
              <a:t>to </a:t>
            </a:r>
            <a:r>
              <a:rPr lang="en-US" dirty="0"/>
              <a:t>characterize text elements within a </a:t>
            </a:r>
            <a:r>
              <a:rPr lang="en-US" dirty="0" smtClean="0"/>
              <a:t>document to </a:t>
            </a:r>
            <a:r>
              <a:rPr lang="en-US" dirty="0"/>
              <a:t>indicate their appearance, function, meaning, or context. 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Federated Identity Operation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205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The Simple Object Access Protocol (SOAP):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US" dirty="0" smtClean="0"/>
              <a:t>enables </a:t>
            </a:r>
            <a:r>
              <a:rPr lang="en-US" dirty="0"/>
              <a:t>applications to </a:t>
            </a:r>
            <a:r>
              <a:rPr lang="en-US" dirty="0" smtClean="0"/>
              <a:t> request services from </a:t>
            </a:r>
            <a:r>
              <a:rPr lang="en-US" dirty="0"/>
              <a:t>one another with XML-based requests and receive responses as data </a:t>
            </a:r>
            <a:r>
              <a:rPr lang="en-US" dirty="0" smtClean="0"/>
              <a:t>formatted with </a:t>
            </a:r>
            <a:r>
              <a:rPr lang="en-US" dirty="0"/>
              <a:t>XML. 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Federated Identity Operation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964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WS-Security: </a:t>
            </a:r>
            <a:endParaRPr lang="en-US" b="1" dirty="0" smtClean="0"/>
          </a:p>
          <a:p>
            <a:r>
              <a:rPr lang="en-US" dirty="0" smtClean="0"/>
              <a:t>A </a:t>
            </a:r>
            <a:r>
              <a:rPr lang="en-US" dirty="0"/>
              <a:t>set of SOAP extensions for implementing message </a:t>
            </a:r>
            <a:r>
              <a:rPr lang="en-US" dirty="0" smtClean="0"/>
              <a:t>integrity and </a:t>
            </a:r>
            <a:r>
              <a:rPr lang="en-US" dirty="0"/>
              <a:t>confidentiality in Web services</a:t>
            </a:r>
            <a:r>
              <a:rPr lang="en-US" dirty="0" smtClean="0"/>
              <a:t>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Federated Identity Operation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921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Security Assertion Markup Language (SAML): </a:t>
            </a:r>
            <a:endParaRPr lang="en-US" b="1" dirty="0" smtClean="0"/>
          </a:p>
          <a:p>
            <a:r>
              <a:rPr lang="en-US" dirty="0" smtClean="0"/>
              <a:t>An </a:t>
            </a:r>
            <a:r>
              <a:rPr lang="en-US" dirty="0"/>
              <a:t>XML-based </a:t>
            </a:r>
            <a:r>
              <a:rPr lang="en-US" dirty="0" smtClean="0"/>
              <a:t>language for </a:t>
            </a:r>
            <a:r>
              <a:rPr lang="en-US" dirty="0"/>
              <a:t>the exchange of security information between online business partners.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Federated Identity Operation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3325518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fr-FR" sz="2800" dirty="0" smtClean="0">
                <a:cs typeface="Arial" pitchFamily="34" charset="0"/>
              </a:rPr>
              <a:t>explain</a:t>
            </a:r>
            <a:r>
              <a:rPr lang="fr-FR" sz="2800" dirty="0">
                <a:cs typeface="Arial" pitchFamily="34" charset="0"/>
              </a:rPr>
              <a:t> </a:t>
            </a:r>
            <a:r>
              <a:rPr lang="fr-FR" sz="2800" dirty="0" err="1">
                <a:cs typeface="Arial" pitchFamily="34" charset="0"/>
              </a:rPr>
              <a:t>federated</a:t>
            </a:r>
            <a:r>
              <a:rPr lang="fr-FR" sz="2800" dirty="0">
                <a:cs typeface="Arial" pitchFamily="34" charset="0"/>
              </a:rPr>
              <a:t> </a:t>
            </a:r>
            <a:r>
              <a:rPr lang="fr-FR" sz="2800" dirty="0" err="1" smtClean="0">
                <a:cs typeface="Arial" pitchFamily="34" charset="0"/>
              </a:rPr>
              <a:t>identity</a:t>
            </a:r>
            <a:r>
              <a:rPr lang="fr-FR" sz="2800" dirty="0" smtClean="0">
                <a:cs typeface="Arial" pitchFamily="34" charset="0"/>
              </a:rPr>
              <a:t> </a:t>
            </a:r>
            <a:r>
              <a:rPr lang="fr-FR" sz="2800" dirty="0" err="1" smtClean="0">
                <a:cs typeface="Arial" pitchFamily="34" charset="0"/>
              </a:rPr>
              <a:t>operation</a:t>
            </a:r>
            <a:r>
              <a:rPr lang="fr-FR" sz="2800" dirty="0" smtClean="0">
                <a:cs typeface="Arial" pitchFamily="34" charset="0"/>
              </a:rPr>
              <a:t> and the standards </a:t>
            </a:r>
            <a:r>
              <a:rPr lang="fr-FR" sz="2800" dirty="0" err="1" smtClean="0">
                <a:cs typeface="Arial" pitchFamily="34" charset="0"/>
              </a:rPr>
              <a:t>used</a:t>
            </a:r>
            <a:r>
              <a:rPr lang="fr-FR" sz="2800" dirty="0" smtClean="0">
                <a:cs typeface="Arial" pitchFamily="34" charset="0"/>
              </a:rPr>
              <a:t>.</a:t>
            </a:r>
            <a:endParaRPr lang="en-US" sz="2800" dirty="0" smtClean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Federated Identity Operation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>
                <a:cs typeface="Arial"/>
              </a:rPr>
              <a:t>William </a:t>
            </a:r>
            <a:r>
              <a:rPr lang="en-US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Federated Identity Operation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Identity federation </a:t>
            </a:r>
            <a:r>
              <a:rPr lang="en-US" dirty="0" smtClean="0"/>
              <a:t>is an extension </a:t>
            </a:r>
            <a:r>
              <a:rPr lang="en-US" dirty="0"/>
              <a:t>of identity management </a:t>
            </a:r>
            <a:r>
              <a:rPr lang="en-US" dirty="0" smtClean="0"/>
              <a:t>to multiple </a:t>
            </a:r>
            <a:r>
              <a:rPr lang="en-US" dirty="0"/>
              <a:t>security </a:t>
            </a:r>
            <a:r>
              <a:rPr lang="en-US" dirty="0" smtClean="0"/>
              <a:t>domains such as autonomous </a:t>
            </a:r>
            <a:r>
              <a:rPr lang="en-US" dirty="0"/>
              <a:t>internal </a:t>
            </a:r>
            <a:r>
              <a:rPr lang="en-US" dirty="0" smtClean="0"/>
              <a:t>business units</a:t>
            </a:r>
            <a:r>
              <a:rPr lang="en-US" dirty="0"/>
              <a:t>, external business partners, and other third-party applications and services.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Federated Identity Operation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439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goal is to provide the sharing of digital identities so that a user can be </a:t>
            </a:r>
            <a:r>
              <a:rPr lang="en-US" dirty="0" smtClean="0"/>
              <a:t>authenticated a </a:t>
            </a:r>
            <a:r>
              <a:rPr lang="en-US" dirty="0"/>
              <a:t>single time and then access applications and resources across </a:t>
            </a:r>
            <a:r>
              <a:rPr lang="en-US" dirty="0" smtClean="0"/>
              <a:t>multiple domains</a:t>
            </a:r>
            <a:r>
              <a:rPr lang="en-US" dirty="0"/>
              <a:t>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Federated Identity Operation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68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Being autonomous, a centralized </a:t>
            </a:r>
            <a:r>
              <a:rPr lang="en-US" dirty="0"/>
              <a:t>control </a:t>
            </a:r>
            <a:r>
              <a:rPr lang="en-US" dirty="0" smtClean="0"/>
              <a:t>is not </a:t>
            </a:r>
            <a:r>
              <a:rPr lang="en-US" dirty="0"/>
              <a:t>s</a:t>
            </a:r>
            <a:r>
              <a:rPr lang="en-US" dirty="0" smtClean="0"/>
              <a:t>uitable.</a:t>
            </a:r>
          </a:p>
          <a:p>
            <a:r>
              <a:rPr lang="en-US" dirty="0" smtClean="0"/>
              <a:t>The </a:t>
            </a:r>
            <a:r>
              <a:rPr lang="en-US" dirty="0"/>
              <a:t>cooperating organizations must form </a:t>
            </a:r>
            <a:r>
              <a:rPr lang="en-US" dirty="0" smtClean="0"/>
              <a:t>a federation </a:t>
            </a:r>
            <a:r>
              <a:rPr lang="en-US" dirty="0"/>
              <a:t>based on agreed standards and mutual levels of trust to securely </a:t>
            </a:r>
            <a:r>
              <a:rPr lang="en-US" dirty="0" smtClean="0"/>
              <a:t>share digital </a:t>
            </a:r>
            <a:r>
              <a:rPr lang="en-US" dirty="0"/>
              <a:t>identities.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Federated Identity Operation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799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Federated identity management refers to the agreements, standards, </a:t>
            </a:r>
            <a:r>
              <a:rPr lang="en-US" dirty="0" smtClean="0"/>
              <a:t>and technologies </a:t>
            </a:r>
            <a:r>
              <a:rPr lang="en-US" dirty="0"/>
              <a:t>that enable the portability of identities, identity attributes, and </a:t>
            </a:r>
            <a:r>
              <a:rPr lang="en-US" dirty="0" smtClean="0"/>
              <a:t>entitlements across </a:t>
            </a:r>
            <a:r>
              <a:rPr lang="en-US" dirty="0"/>
              <a:t>multiple </a:t>
            </a:r>
            <a:r>
              <a:rPr lang="en-US" dirty="0" smtClean="0"/>
              <a:t>enterprises.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Federated Identity Operation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406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This will allow an employee to </a:t>
            </a:r>
            <a:r>
              <a:rPr lang="en-US" dirty="0"/>
              <a:t>log onto her corporate </a:t>
            </a:r>
            <a:r>
              <a:rPr lang="en-US" dirty="0" smtClean="0"/>
              <a:t>intranet and </a:t>
            </a:r>
            <a:r>
              <a:rPr lang="en-US" dirty="0"/>
              <a:t>be authenticated to perform authorized functions and access authorized </a:t>
            </a:r>
            <a:r>
              <a:rPr lang="en-US" dirty="0" smtClean="0"/>
              <a:t>services on </a:t>
            </a:r>
            <a:r>
              <a:rPr lang="en-US" dirty="0"/>
              <a:t>that intranet.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Federated Identity Operation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172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employee could then access their health benefits from </a:t>
            </a:r>
            <a:r>
              <a:rPr lang="en-US" dirty="0" smtClean="0"/>
              <a:t>an outside </a:t>
            </a:r>
            <a:r>
              <a:rPr lang="en-US" dirty="0"/>
              <a:t>health-care provider without having to </a:t>
            </a:r>
            <a:r>
              <a:rPr lang="en-US" dirty="0" err="1"/>
              <a:t>reauthenticate</a:t>
            </a:r>
            <a:r>
              <a:rPr lang="en-US" dirty="0"/>
              <a:t>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Federated Identity Operation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696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11688</TotalTime>
  <Words>491</Words>
  <Application>Microsoft Office PowerPoint</Application>
  <PresentationFormat>On-screen Show (4:3)</PresentationFormat>
  <Paragraphs>67</Paragraphs>
  <Slides>18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Federated Identity Operation</vt:lpstr>
      <vt:lpstr>Federated Identity Operation</vt:lpstr>
      <vt:lpstr>Federated Identity Operation</vt:lpstr>
      <vt:lpstr>Federated Identity Operation</vt:lpstr>
      <vt:lpstr>Federated Identity Operation</vt:lpstr>
      <vt:lpstr>Federated Identity Operation</vt:lpstr>
      <vt:lpstr>Federated Identity Operation</vt:lpstr>
      <vt:lpstr>Federated Identity Operation</vt:lpstr>
      <vt:lpstr>Federated Identity Operation</vt:lpstr>
      <vt:lpstr>Federated Identity Operation</vt:lpstr>
      <vt:lpstr>Federated Identity Operation</vt:lpstr>
      <vt:lpstr>Federated Identity Operation</vt:lpstr>
      <vt:lpstr>Federated Identity Operation</vt:lpstr>
      <vt:lpstr>Federated Identity Operation</vt:lpstr>
      <vt:lpstr>Federated Identity Operation</vt:lpstr>
      <vt:lpstr>Federated Identity Operation</vt:lpstr>
      <vt:lpstr>Federated Identity Operation</vt:lpstr>
      <vt:lpstr>Federated Identity Operation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5764</cp:revision>
  <cp:lastPrinted>2015-04-15T04:00:00Z</cp:lastPrinted>
  <dcterms:created xsi:type="dcterms:W3CDTF">2015-04-10T12:56:27Z</dcterms:created>
  <dcterms:modified xsi:type="dcterms:W3CDTF">2016-05-26T02:48:26Z</dcterms:modified>
</cp:coreProperties>
</file>