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3" r:id="rId2"/>
    <p:sldId id="304" r:id="rId3"/>
    <p:sldId id="338" r:id="rId4"/>
    <p:sldId id="511" r:id="rId5"/>
    <p:sldId id="512" r:id="rId6"/>
    <p:sldId id="513" r:id="rId7"/>
    <p:sldId id="514" r:id="rId8"/>
    <p:sldId id="515" r:id="rId9"/>
    <p:sldId id="516" r:id="rId10"/>
    <p:sldId id="517" r:id="rId11"/>
    <p:sldId id="518" r:id="rId12"/>
    <p:sldId id="519" r:id="rId13"/>
    <p:sldId id="520" r:id="rId14"/>
    <p:sldId id="521" r:id="rId15"/>
    <p:sldId id="522" r:id="rId16"/>
    <p:sldId id="523" r:id="rId17"/>
    <p:sldId id="524" r:id="rId18"/>
    <p:sldId id="525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Kerberos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Realms And Multiple </a:t>
            </a:r>
            <a:r>
              <a:rPr lang="en-US" sz="3200" b="1" dirty="0" err="1" smtClean="0">
                <a:solidFill>
                  <a:srgbClr val="002060"/>
                </a:solidFill>
                <a:latin typeface="Arial"/>
                <a:cs typeface="Arial"/>
              </a:rPr>
              <a:t>Kerberi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Networks of clients and servers under different administrative </a:t>
            </a:r>
            <a:r>
              <a:rPr lang="en-US" dirty="0" smtClean="0"/>
              <a:t>organizations typically </a:t>
            </a:r>
            <a:r>
              <a:rPr lang="en-US" dirty="0"/>
              <a:t>constitute different realms</a:t>
            </a:r>
            <a:r>
              <a:rPr lang="en-US" dirty="0" smtClean="0"/>
              <a:t>.</a:t>
            </a:r>
          </a:p>
          <a:p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Kerberos Realms And Multiple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Kerberi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34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Users </a:t>
            </a:r>
            <a:r>
              <a:rPr lang="en-US" dirty="0"/>
              <a:t>in one </a:t>
            </a:r>
            <a:r>
              <a:rPr lang="en-US" dirty="0" smtClean="0"/>
              <a:t>realm may </a:t>
            </a:r>
            <a:r>
              <a:rPr lang="en-US" dirty="0"/>
              <a:t>need access to servers in other realms, and some servers may be willing to </a:t>
            </a:r>
            <a:r>
              <a:rPr lang="en-US" dirty="0" smtClean="0"/>
              <a:t>provide service </a:t>
            </a:r>
            <a:r>
              <a:rPr lang="en-US" dirty="0"/>
              <a:t>to users from other realms, provided that those users are authenticated.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Kerberos Realms And Multiple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Kerberi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85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For two realms to support </a:t>
            </a:r>
            <a:r>
              <a:rPr lang="en-US" dirty="0" err="1"/>
              <a:t>interrealm</a:t>
            </a:r>
            <a:r>
              <a:rPr lang="en-US" dirty="0"/>
              <a:t> authentication, a third requirement is added</a:t>
            </a:r>
            <a:r>
              <a:rPr lang="en-US" dirty="0" smtClean="0"/>
              <a:t>:</a:t>
            </a:r>
          </a:p>
          <a:p>
            <a:r>
              <a:rPr lang="en-US" b="1" dirty="0"/>
              <a:t>3. </a:t>
            </a:r>
            <a:r>
              <a:rPr lang="en-US" dirty="0"/>
              <a:t>The Kerberos server in each interoperating realm shares a secret key with </a:t>
            </a:r>
            <a:r>
              <a:rPr lang="en-US" dirty="0" smtClean="0"/>
              <a:t>the server </a:t>
            </a:r>
            <a:r>
              <a:rPr lang="en-US" dirty="0"/>
              <a:t>in </a:t>
            </a:r>
            <a:r>
              <a:rPr lang="en-US" dirty="0" smtClean="0"/>
              <a:t>other </a:t>
            </a:r>
            <a:r>
              <a:rPr lang="en-US" dirty="0"/>
              <a:t>realm. The </a:t>
            </a:r>
            <a:r>
              <a:rPr lang="en-US" dirty="0" smtClean="0"/>
              <a:t>two servers </a:t>
            </a:r>
            <a:r>
              <a:rPr lang="en-US" dirty="0"/>
              <a:t>are registered with each other.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Kerberos Realms And Multiple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Kerberi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24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user wishing service on a server in another realm needs a ticket </a:t>
            </a:r>
            <a:r>
              <a:rPr lang="en-US" dirty="0" smtClean="0"/>
              <a:t>for that </a:t>
            </a:r>
            <a:r>
              <a:rPr lang="en-US" dirty="0"/>
              <a:t>server.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user’s client follows the usual procedures to gain access to the </a:t>
            </a:r>
            <a:r>
              <a:rPr lang="en-US" dirty="0" smtClean="0"/>
              <a:t>local TGS </a:t>
            </a:r>
            <a:r>
              <a:rPr lang="en-US" dirty="0"/>
              <a:t>and then requests a ticket-granting ticket for </a:t>
            </a:r>
            <a:r>
              <a:rPr lang="en-US" dirty="0" smtClean="0"/>
              <a:t>a remote TGS. 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Kerberos Realms And Multiple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Kerberi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14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client can then apply to the remote TGS for a service-granting ticket </a:t>
            </a:r>
            <a:r>
              <a:rPr lang="en-US" dirty="0" smtClean="0"/>
              <a:t>for the </a:t>
            </a:r>
            <a:r>
              <a:rPr lang="en-US" dirty="0"/>
              <a:t>desired server in the realm of the remote TGS.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Kerberos Realms And Multiple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Kerberi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35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Kerberos Realms And Multiple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Kerberi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063" y="1150938"/>
            <a:ext cx="5095875" cy="5003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377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Kerberos Realms And Multiple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Kerberi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" y="1866900"/>
            <a:ext cx="7532915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943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ticket presented to the remote server (</a:t>
            </a:r>
            <a:r>
              <a:rPr lang="en-US" dirty="0" err="1"/>
              <a:t>Vrem</a:t>
            </a:r>
            <a:r>
              <a:rPr lang="en-US" dirty="0"/>
              <a:t>) indicates the realm in </a:t>
            </a:r>
            <a:r>
              <a:rPr lang="en-US" dirty="0" smtClean="0"/>
              <a:t>which the </a:t>
            </a:r>
            <a:r>
              <a:rPr lang="en-US" dirty="0"/>
              <a:t>user was originally authenticated.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server chooses whether to honor the </a:t>
            </a:r>
            <a:r>
              <a:rPr lang="en-US" dirty="0" smtClean="0"/>
              <a:t>remote request</a:t>
            </a:r>
            <a:r>
              <a:rPr lang="en-US" dirty="0"/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Kerberos Realms And Multiple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Kerberi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96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This foregoing </a:t>
            </a:r>
            <a:r>
              <a:rPr lang="en-US" dirty="0"/>
              <a:t>approach </a:t>
            </a:r>
            <a:r>
              <a:rPr lang="en-US" dirty="0" smtClean="0"/>
              <a:t>does </a:t>
            </a:r>
            <a:r>
              <a:rPr lang="en-US" dirty="0"/>
              <a:t>not scale </a:t>
            </a:r>
            <a:r>
              <a:rPr lang="en-US" dirty="0" smtClean="0"/>
              <a:t>well to </a:t>
            </a:r>
            <a:r>
              <a:rPr lang="en-US" dirty="0"/>
              <a:t>many realms.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there are N realms, </a:t>
            </a:r>
            <a:r>
              <a:rPr lang="en-US" dirty="0" smtClean="0"/>
              <a:t>N(N </a:t>
            </a:r>
            <a:r>
              <a:rPr lang="en-US" dirty="0"/>
              <a:t>- 1)/2 secure </a:t>
            </a:r>
            <a:r>
              <a:rPr lang="en-US" dirty="0" smtClean="0"/>
              <a:t>key exchanges </a:t>
            </a:r>
            <a:r>
              <a:rPr lang="en-US" dirty="0"/>
              <a:t>so that each Kerberos realm can interoperate with all other </a:t>
            </a:r>
            <a:r>
              <a:rPr lang="en-US" dirty="0" smtClean="0"/>
              <a:t>Kerberos realms</a:t>
            </a:r>
            <a:r>
              <a:rPr lang="en-US" dirty="0"/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Kerberos Realms And Multiple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Kerberi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74496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fr-FR" sz="2800" dirty="0" err="1" smtClean="0">
                <a:cs typeface="Arial" pitchFamily="34" charset="0"/>
              </a:rPr>
              <a:t>describe</a:t>
            </a:r>
            <a:r>
              <a:rPr lang="fr-FR" sz="2800" dirty="0" smtClean="0">
                <a:cs typeface="Arial" pitchFamily="34" charset="0"/>
              </a:rPr>
              <a:t> </a:t>
            </a:r>
            <a:r>
              <a:rPr lang="en-US" sz="2800" dirty="0">
                <a:cs typeface="Arial" pitchFamily="34" charset="0"/>
              </a:rPr>
              <a:t>Kerberos Realms And Multiple </a:t>
            </a:r>
            <a:r>
              <a:rPr lang="en-US" sz="2800" dirty="0" err="1">
                <a:cs typeface="Arial" pitchFamily="34" charset="0"/>
              </a:rPr>
              <a:t>Kerberi</a:t>
            </a:r>
            <a:r>
              <a:rPr lang="fr-FR" sz="2800" dirty="0" smtClean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Kerberos Realms And Multiple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Kerberi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>
                <a:cs typeface="Arial"/>
              </a:rPr>
              <a:t>William </a:t>
            </a:r>
            <a:r>
              <a:rPr lang="en-US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Kerberos Realms And Multiple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Kerberi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full-service Kerberos </a:t>
            </a:r>
            <a:r>
              <a:rPr lang="en-US" dirty="0" smtClean="0"/>
              <a:t>environment consisting </a:t>
            </a:r>
            <a:r>
              <a:rPr lang="en-US" dirty="0"/>
              <a:t>of a Kerberos server, a number of clients, and a number of </a:t>
            </a:r>
            <a:r>
              <a:rPr lang="en-US" dirty="0" smtClean="0"/>
              <a:t>application servers </a:t>
            </a:r>
            <a:r>
              <a:rPr lang="en-US" dirty="0"/>
              <a:t>requires the following: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Kerberos Realms And Multiple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Kerberi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1. The Kerberos server must have the user ID and hashed passwords of all </a:t>
            </a:r>
            <a:r>
              <a:rPr lang="en-US" dirty="0" smtClean="0"/>
              <a:t>participating users </a:t>
            </a:r>
            <a:r>
              <a:rPr lang="en-US" dirty="0"/>
              <a:t>in its database. </a:t>
            </a:r>
            <a:endParaRPr lang="en-US" dirty="0" smtClean="0"/>
          </a:p>
          <a:p>
            <a:r>
              <a:rPr lang="en-US" dirty="0" smtClean="0"/>
              <a:t>All </a:t>
            </a:r>
            <a:r>
              <a:rPr lang="en-US" dirty="0"/>
              <a:t>users are registered with the Kerberos server.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Kerberos Realms And Multiple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Kerberi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28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2. The Kerberos server must share a secret key with each server. </a:t>
            </a:r>
            <a:endParaRPr lang="en-US" dirty="0" smtClean="0"/>
          </a:p>
          <a:p>
            <a:r>
              <a:rPr lang="en-US" dirty="0" smtClean="0"/>
              <a:t>All </a:t>
            </a:r>
            <a:r>
              <a:rPr lang="en-US" dirty="0"/>
              <a:t>servers </a:t>
            </a:r>
            <a:r>
              <a:rPr lang="en-US" dirty="0" smtClean="0"/>
              <a:t>are registered </a:t>
            </a:r>
            <a:r>
              <a:rPr lang="en-US" dirty="0"/>
              <a:t>with the Kerberos server</a:t>
            </a:r>
            <a:r>
              <a:rPr lang="en-US" dirty="0" smtClean="0"/>
              <a:t>.</a:t>
            </a:r>
          </a:p>
          <a:p>
            <a:r>
              <a:rPr lang="en-US" dirty="0"/>
              <a:t>Such an environment is referred to as a </a:t>
            </a:r>
            <a:r>
              <a:rPr lang="en-US" b="1" dirty="0"/>
              <a:t>Kerberos realm</a:t>
            </a:r>
            <a:r>
              <a:rPr lang="en-US" dirty="0"/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Kerberos Realms And Multiple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Kerberi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01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Kerberos realm is a set of managed nodes </a:t>
            </a:r>
            <a:r>
              <a:rPr lang="en-US" dirty="0" smtClean="0"/>
              <a:t>that share </a:t>
            </a:r>
            <a:r>
              <a:rPr lang="en-US" dirty="0"/>
              <a:t>the same Kerberos database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</a:t>
            </a:r>
            <a:r>
              <a:rPr lang="en-US" dirty="0"/>
              <a:t>Kerberos database resides on the </a:t>
            </a:r>
            <a:r>
              <a:rPr lang="en-US" dirty="0" smtClean="0"/>
              <a:t>Kerberos master computer </a:t>
            </a:r>
            <a:r>
              <a:rPr lang="en-US" dirty="0"/>
              <a:t>system, which should be kept in a physically secure room. 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Kerberos Realms And Multiple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Kerberi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63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 read-only copy </a:t>
            </a:r>
            <a:r>
              <a:rPr lang="en-US" dirty="0"/>
              <a:t>of the Kerberos database might also reside on other Kerberos </a:t>
            </a:r>
            <a:r>
              <a:rPr lang="en-US" dirty="0" smtClean="0"/>
              <a:t>computer systems</a:t>
            </a:r>
            <a:r>
              <a:rPr lang="en-US" dirty="0"/>
              <a:t>. </a:t>
            </a:r>
          </a:p>
          <a:p>
            <a:r>
              <a:rPr lang="en-US" dirty="0" smtClean="0"/>
              <a:t>All </a:t>
            </a:r>
            <a:r>
              <a:rPr lang="en-US" dirty="0"/>
              <a:t>changes to the database must be made on the master </a:t>
            </a:r>
            <a:r>
              <a:rPr lang="en-US" dirty="0" smtClean="0"/>
              <a:t>computer system with the </a:t>
            </a:r>
            <a:r>
              <a:rPr lang="en-US" dirty="0"/>
              <a:t>Kerberos master password.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Kerberos Realms And Multiple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Kerberi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0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 </a:t>
            </a:r>
            <a:r>
              <a:rPr lang="en-US" dirty="0"/>
              <a:t>Kerberos </a:t>
            </a:r>
            <a:r>
              <a:rPr lang="en-US" dirty="0" smtClean="0"/>
              <a:t>principal is </a:t>
            </a:r>
            <a:r>
              <a:rPr lang="en-US" dirty="0"/>
              <a:t>a service or user that is known </a:t>
            </a:r>
            <a:r>
              <a:rPr lang="en-US" dirty="0" smtClean="0"/>
              <a:t>to </a:t>
            </a:r>
            <a:r>
              <a:rPr lang="en-US" dirty="0"/>
              <a:t>Kerberos system</a:t>
            </a:r>
            <a:r>
              <a:rPr lang="en-US" dirty="0" smtClean="0"/>
              <a:t>.</a:t>
            </a:r>
          </a:p>
          <a:p>
            <a:r>
              <a:rPr lang="en-US" dirty="0" smtClean="0"/>
              <a:t>Each Kerberos </a:t>
            </a:r>
            <a:r>
              <a:rPr lang="en-US" dirty="0"/>
              <a:t>principal is identified by </a:t>
            </a:r>
            <a:r>
              <a:rPr lang="en-US" dirty="0" smtClean="0"/>
              <a:t>its name, which consist </a:t>
            </a:r>
            <a:r>
              <a:rPr lang="en-US" dirty="0"/>
              <a:t>of three parts: </a:t>
            </a:r>
            <a:r>
              <a:rPr lang="en-US" dirty="0" smtClean="0"/>
              <a:t>a service/user </a:t>
            </a:r>
            <a:r>
              <a:rPr lang="en-US" dirty="0"/>
              <a:t>name, an instance name, and a realm name.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Kerberos Realms And Multiple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Kerberi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43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11522</TotalTime>
  <Words>590</Words>
  <Application>Microsoft Office PowerPoint</Application>
  <PresentationFormat>On-screen Show (4:3)</PresentationFormat>
  <Paragraphs>69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Kerberos Realms And Multiple Kerberi</vt:lpstr>
      <vt:lpstr>Kerberos Realms And Multiple Kerberi</vt:lpstr>
      <vt:lpstr>Kerberos Realms And Multiple Kerberi</vt:lpstr>
      <vt:lpstr>Kerberos Realms And Multiple Kerberi</vt:lpstr>
      <vt:lpstr>Kerberos Realms And Multiple Kerberi</vt:lpstr>
      <vt:lpstr>Kerberos Realms And Multiple Kerberi</vt:lpstr>
      <vt:lpstr>Kerberos Realms And Multiple Kerberi</vt:lpstr>
      <vt:lpstr>Kerberos Realms And Multiple Kerberi</vt:lpstr>
      <vt:lpstr>Kerberos Realms And Multiple Kerberi</vt:lpstr>
      <vt:lpstr>Kerberos Realms And Multiple Kerberi</vt:lpstr>
      <vt:lpstr>Kerberos Realms And Multiple Kerberi</vt:lpstr>
      <vt:lpstr>Kerberos Realms And Multiple Kerberi</vt:lpstr>
      <vt:lpstr>Kerberos Realms And Multiple Kerberi</vt:lpstr>
      <vt:lpstr>Kerberos Realms And Multiple Kerberi</vt:lpstr>
      <vt:lpstr>Kerberos Realms And Multiple Kerberi</vt:lpstr>
      <vt:lpstr>Kerberos Realms And Multiple Kerberi</vt:lpstr>
      <vt:lpstr>Kerberos Realms And Multiple Kerberi</vt:lpstr>
      <vt:lpstr>Kerberos Realms And Multiple Kerberi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5475</cp:revision>
  <cp:lastPrinted>2015-04-15T04:00:00Z</cp:lastPrinted>
  <dcterms:created xsi:type="dcterms:W3CDTF">2015-04-10T12:56:27Z</dcterms:created>
  <dcterms:modified xsi:type="dcterms:W3CDTF">2016-05-19T00:50:31Z</dcterms:modified>
</cp:coreProperties>
</file>