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3" r:id="rId2"/>
    <p:sldId id="304" r:id="rId3"/>
    <p:sldId id="338" r:id="rId4"/>
    <p:sldId id="526" r:id="rId5"/>
    <p:sldId id="528" r:id="rId6"/>
    <p:sldId id="529" r:id="rId7"/>
    <p:sldId id="530" r:id="rId8"/>
    <p:sldId id="531" r:id="rId9"/>
    <p:sldId id="532" r:id="rId10"/>
    <p:sldId id="533" r:id="rId11"/>
    <p:sldId id="534" r:id="rId12"/>
    <p:sldId id="535" r:id="rId13"/>
    <p:sldId id="536" r:id="rId14"/>
    <p:sldId id="537" r:id="rId15"/>
    <p:sldId id="538" r:id="rId16"/>
    <p:sldId id="539" r:id="rId17"/>
    <p:sldId id="540" r:id="rId18"/>
    <p:sldId id="525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Management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example, the client needs to be </a:t>
            </a:r>
            <a:r>
              <a:rPr lang="en-US" dirty="0" smtClean="0"/>
              <a:t>securely initialized </a:t>
            </a:r>
            <a:r>
              <a:rPr lang="en-US" dirty="0"/>
              <a:t>with the public key and other assured information of the </a:t>
            </a:r>
            <a:r>
              <a:rPr lang="en-US" dirty="0" smtClean="0"/>
              <a:t>trusted CA(s</a:t>
            </a:r>
            <a:r>
              <a:rPr lang="en-US" dirty="0"/>
              <a:t>), to be used in validating certificate paths.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63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Certification:</a:t>
            </a:r>
            <a:r>
              <a:rPr lang="en-US" dirty="0"/>
              <a:t> This is the process in which a CA issues a certificate for a </a:t>
            </a:r>
            <a:r>
              <a:rPr lang="en-US" dirty="0" smtClean="0"/>
              <a:t>user’s public </a:t>
            </a:r>
            <a:r>
              <a:rPr lang="en-US" dirty="0"/>
              <a:t>key, returns that certificate to the user’s client system, and/or posts </a:t>
            </a:r>
            <a:r>
              <a:rPr lang="en-US" dirty="0" smtClean="0"/>
              <a:t>that certificate </a:t>
            </a:r>
            <a:r>
              <a:rPr lang="en-US" dirty="0"/>
              <a:t>in a repository.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55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Key pair recovery: </a:t>
            </a:r>
            <a:endParaRPr lang="en-US" b="1" dirty="0" smtClean="0"/>
          </a:p>
          <a:p>
            <a:r>
              <a:rPr lang="en-US" dirty="0" smtClean="0"/>
              <a:t>Key </a:t>
            </a:r>
            <a:r>
              <a:rPr lang="en-US" dirty="0"/>
              <a:t>pairs can be used to support digital signature </a:t>
            </a:r>
            <a:r>
              <a:rPr lang="en-US" dirty="0" smtClean="0"/>
              <a:t>creation and </a:t>
            </a:r>
            <a:r>
              <a:rPr lang="en-US" dirty="0"/>
              <a:t>verification, encryption and decryption, or both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3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We have to provide </a:t>
            </a:r>
            <a:r>
              <a:rPr lang="en-US" dirty="0"/>
              <a:t>a mechanism to </a:t>
            </a:r>
            <a:r>
              <a:rPr lang="en-US" dirty="0" smtClean="0"/>
              <a:t>recover the </a:t>
            </a:r>
            <a:r>
              <a:rPr lang="en-US" dirty="0"/>
              <a:t>necessary decryption keys when normal access to the keying material </a:t>
            </a:r>
            <a:r>
              <a:rPr lang="en-US" dirty="0" smtClean="0"/>
              <a:t>is no </a:t>
            </a:r>
            <a:r>
              <a:rPr lang="en-US" dirty="0"/>
              <a:t>longer possible, otherwise it will not be possible to recover the </a:t>
            </a:r>
            <a:r>
              <a:rPr lang="en-US" dirty="0" smtClean="0"/>
              <a:t>encrypted data</a:t>
            </a:r>
            <a:r>
              <a:rPr lang="en-US" dirty="0"/>
              <a:t>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26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Loss </a:t>
            </a:r>
            <a:r>
              <a:rPr lang="en-US" dirty="0"/>
              <a:t>of access to the decryption key can result from forgotten </a:t>
            </a:r>
            <a:r>
              <a:rPr lang="en-US" dirty="0" smtClean="0"/>
              <a:t>passwords/PINs</a:t>
            </a:r>
            <a:r>
              <a:rPr lang="en-US" dirty="0"/>
              <a:t>, corrupted disk drives, damage to hardware tokens, and so on.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7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Key pair recovery allows end entities to restore their encryption/decryption key pair from </a:t>
            </a:r>
            <a:r>
              <a:rPr lang="en-US" dirty="0"/>
              <a:t>an authorized key backup facility (typically, the CA that issued the </a:t>
            </a:r>
            <a:r>
              <a:rPr lang="en-US" dirty="0" smtClean="0"/>
              <a:t>end entity’s </a:t>
            </a:r>
            <a:r>
              <a:rPr lang="en-US" dirty="0"/>
              <a:t>certificate).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96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Key pair update: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All </a:t>
            </a:r>
            <a:r>
              <a:rPr lang="en-US" dirty="0"/>
              <a:t>key pairs need to be updated regularly (i.e., </a:t>
            </a:r>
            <a:r>
              <a:rPr lang="en-US" dirty="0" smtClean="0"/>
              <a:t>replaced with </a:t>
            </a:r>
            <a:r>
              <a:rPr lang="en-US" dirty="0"/>
              <a:t>a new key pair) and new certificates issued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Update </a:t>
            </a:r>
            <a:r>
              <a:rPr lang="en-US" dirty="0"/>
              <a:t>is required when </a:t>
            </a:r>
            <a:r>
              <a:rPr lang="en-US" dirty="0" smtClean="0"/>
              <a:t>the certificate </a:t>
            </a:r>
            <a:r>
              <a:rPr lang="en-US" dirty="0"/>
              <a:t>lifetime expires and as a result of certificate revocation.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0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Revocation request: </a:t>
            </a:r>
            <a:r>
              <a:rPr lang="en-US" dirty="0"/>
              <a:t>An authorized person advises a CA of an abnormal </a:t>
            </a:r>
            <a:r>
              <a:rPr lang="en-US" dirty="0" smtClean="0"/>
              <a:t>situation requiring </a:t>
            </a:r>
            <a:r>
              <a:rPr lang="en-US" dirty="0"/>
              <a:t>certificate revocation. </a:t>
            </a:r>
            <a:endParaRPr lang="en-US" dirty="0" smtClean="0"/>
          </a:p>
          <a:p>
            <a:r>
              <a:rPr lang="en-US" dirty="0" smtClean="0"/>
              <a:t>Reasons include private key compromise</a:t>
            </a:r>
            <a:r>
              <a:rPr lang="en-US" dirty="0"/>
              <a:t>, change in affiliation, and name change.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40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Cross certification:</a:t>
            </a:r>
            <a:r>
              <a:rPr lang="en-US" dirty="0"/>
              <a:t> Two CAs exchange information used in establishing </a:t>
            </a:r>
            <a:r>
              <a:rPr lang="en-US" dirty="0" smtClean="0"/>
              <a:t>a cross-certificate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cross-certificate is a certificate issued by one CA to </a:t>
            </a:r>
            <a:r>
              <a:rPr lang="en-US" dirty="0" smtClean="0"/>
              <a:t>another CA </a:t>
            </a:r>
            <a:r>
              <a:rPr lang="en-US" dirty="0"/>
              <a:t>that contains a CA signature key used for issuing certificates.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74496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fr-FR" sz="2800" dirty="0" err="1">
                <a:cs typeface="Arial" pitchFamily="34" charset="0"/>
              </a:rPr>
              <a:t>d</a:t>
            </a:r>
            <a:r>
              <a:rPr lang="fr-FR" sz="2800" dirty="0" err="1" smtClean="0">
                <a:cs typeface="Arial" pitchFamily="34" charset="0"/>
              </a:rPr>
              <a:t>escribe</a:t>
            </a:r>
            <a:r>
              <a:rPr lang="fr-FR" sz="2800" dirty="0">
                <a:cs typeface="Arial" pitchFamily="34" charset="0"/>
              </a:rPr>
              <a:t> PKIX </a:t>
            </a:r>
            <a:r>
              <a:rPr lang="fr-FR" sz="2800" dirty="0" smtClean="0">
                <a:cs typeface="Arial" pitchFamily="34" charset="0"/>
              </a:rPr>
              <a:t>Management </a:t>
            </a:r>
            <a:r>
              <a:rPr lang="fr-FR" sz="2800" dirty="0" err="1">
                <a:cs typeface="Arial" pitchFamily="34" charset="0"/>
              </a:rPr>
              <a:t>f</a:t>
            </a:r>
            <a:r>
              <a:rPr lang="fr-FR" sz="2800" dirty="0" err="1" smtClean="0">
                <a:cs typeface="Arial" pitchFamily="34" charset="0"/>
              </a:rPr>
              <a:t>unctions</a:t>
            </a:r>
            <a:r>
              <a:rPr lang="fr-FR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>
                <a:cs typeface="Arial"/>
              </a:rPr>
              <a:t>William </a:t>
            </a:r>
            <a:r>
              <a:rPr lang="en-US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principal objective for developing a PKI is to enable secure, convenient</a:t>
            </a:r>
            <a:r>
              <a:rPr lang="en-US" dirty="0" smtClean="0"/>
              <a:t>, and </a:t>
            </a:r>
            <a:r>
              <a:rPr lang="en-US" dirty="0"/>
              <a:t>efficient acquisition of public keys.</a:t>
            </a:r>
            <a:endParaRPr lang="en-US" dirty="0" smtClean="0"/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59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PKIX identifies a number of management functions that potentially need to be </a:t>
            </a:r>
            <a:r>
              <a:rPr lang="en-US" dirty="0" smtClean="0"/>
              <a:t>supported by </a:t>
            </a:r>
            <a:r>
              <a:rPr lang="en-US" dirty="0"/>
              <a:t>management protocols.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95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Registration: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is the process whereby a user first makes itself known </a:t>
            </a:r>
            <a:r>
              <a:rPr lang="en-US" dirty="0" smtClean="0"/>
              <a:t>to a </a:t>
            </a:r>
            <a:r>
              <a:rPr lang="en-US" dirty="0"/>
              <a:t>CA (directly or through an RA), prior to that CA issuing a certificate </a:t>
            </a:r>
            <a:r>
              <a:rPr lang="en-US" dirty="0" smtClean="0"/>
              <a:t>or certificates </a:t>
            </a:r>
            <a:r>
              <a:rPr lang="en-US" dirty="0"/>
              <a:t>for that user.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06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Registration </a:t>
            </a:r>
            <a:r>
              <a:rPr lang="en-US" dirty="0"/>
              <a:t>begins the process of enrolling in a PKI.</a:t>
            </a:r>
          </a:p>
          <a:p>
            <a:r>
              <a:rPr lang="en-US" dirty="0"/>
              <a:t>Registration usually involves some offline or online procedure for </a:t>
            </a:r>
            <a:r>
              <a:rPr lang="en-US" dirty="0" smtClean="0"/>
              <a:t>mutual authentication.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57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Typically</a:t>
            </a:r>
            <a:r>
              <a:rPr lang="en-US" dirty="0"/>
              <a:t>, the end entity is issued one or more shared </a:t>
            </a:r>
            <a:r>
              <a:rPr lang="en-US" dirty="0" smtClean="0"/>
              <a:t>secret keys </a:t>
            </a:r>
            <a:r>
              <a:rPr lang="en-US" dirty="0"/>
              <a:t>used for subsequent authentication.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17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Initialization:</a:t>
            </a:r>
            <a:r>
              <a:rPr lang="en-US" dirty="0"/>
              <a:t> Before a client system can operate securely, it is necessary </a:t>
            </a:r>
            <a:r>
              <a:rPr lang="en-US" dirty="0" smtClean="0"/>
              <a:t>to install </a:t>
            </a:r>
            <a:r>
              <a:rPr lang="en-US" dirty="0"/>
              <a:t>key materials that have the appropriate relationship with keys </a:t>
            </a:r>
            <a:r>
              <a:rPr lang="en-US" dirty="0" smtClean="0"/>
              <a:t>stored elsewhere </a:t>
            </a:r>
            <a:r>
              <a:rPr lang="en-US" dirty="0"/>
              <a:t>in the infrastructure.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PKIX Management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64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11591</TotalTime>
  <Words>557</Words>
  <Application>Microsoft Office PowerPoint</Application>
  <PresentationFormat>On-screen Show (4:3)</PresentationFormat>
  <Paragraphs>68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  <vt:lpstr>PKIX Management Functions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5557</cp:revision>
  <cp:lastPrinted>2015-04-15T04:00:00Z</cp:lastPrinted>
  <dcterms:created xsi:type="dcterms:W3CDTF">2015-04-10T12:56:27Z</dcterms:created>
  <dcterms:modified xsi:type="dcterms:W3CDTF">2016-05-25T04:36:40Z</dcterms:modified>
</cp:coreProperties>
</file>