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3" r:id="rId2"/>
    <p:sldId id="304" r:id="rId3"/>
    <p:sldId id="338" r:id="rId4"/>
    <p:sldId id="590" r:id="rId5"/>
    <p:sldId id="591" r:id="rId6"/>
    <p:sldId id="592" r:id="rId7"/>
    <p:sldId id="593" r:id="rId8"/>
    <p:sldId id="594" r:id="rId9"/>
    <p:sldId id="595" r:id="rId10"/>
    <p:sldId id="596" r:id="rId11"/>
    <p:sldId id="597" r:id="rId12"/>
    <p:sldId id="598" r:id="rId13"/>
    <p:sldId id="599" r:id="rId14"/>
    <p:sldId id="600" r:id="rId15"/>
    <p:sldId id="60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Working of IEEE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802.1X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Port-Based NAC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many cases</a:t>
            </a:r>
            <a:r>
              <a:rPr lang="en-US" dirty="0" smtClean="0"/>
              <a:t>, the </a:t>
            </a:r>
            <a:r>
              <a:rPr lang="en-US" dirty="0"/>
              <a:t>authenticator will already be notified that a new device has connected </a:t>
            </a:r>
            <a:r>
              <a:rPr lang="en-US" dirty="0" smtClean="0"/>
              <a:t>from some </a:t>
            </a:r>
            <a:r>
              <a:rPr lang="en-US" dirty="0"/>
              <a:t>hardware notification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this case, the </a:t>
            </a:r>
            <a:r>
              <a:rPr lang="en-US" dirty="0"/>
              <a:t>authenticator may preempt </a:t>
            </a:r>
            <a:r>
              <a:rPr lang="en-US" dirty="0" smtClean="0"/>
              <a:t>the </a:t>
            </a:r>
            <a:r>
              <a:rPr lang="en-US" b="1" dirty="0" smtClean="0"/>
              <a:t>Start</a:t>
            </a:r>
            <a:r>
              <a:rPr lang="en-US" dirty="0" smtClean="0"/>
              <a:t> </a:t>
            </a:r>
            <a:r>
              <a:rPr lang="en-US" dirty="0"/>
              <a:t>message with its own message.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5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either case the authenticator sends an </a:t>
            </a:r>
            <a:r>
              <a:rPr lang="en-US" b="1" dirty="0" smtClean="0"/>
              <a:t>EAP-Request Identity</a:t>
            </a:r>
            <a:r>
              <a:rPr lang="en-US" dirty="0" smtClean="0"/>
              <a:t> </a:t>
            </a:r>
            <a:r>
              <a:rPr lang="en-US" dirty="0"/>
              <a:t>message encapsulated in an </a:t>
            </a:r>
            <a:r>
              <a:rPr lang="en-US" b="1" dirty="0"/>
              <a:t>EAPOL-EAP</a:t>
            </a:r>
            <a:r>
              <a:rPr lang="en-US" dirty="0"/>
              <a:t> packet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EAPOL-EAP is </a:t>
            </a:r>
            <a:r>
              <a:rPr lang="en-US" dirty="0"/>
              <a:t>the EAPOL frame type used for transporting EAP packets.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5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</a:t>
            </a:r>
            <a:r>
              <a:rPr lang="en-US" dirty="0" smtClean="0"/>
              <a:t>uthenticator </a:t>
            </a:r>
            <a:r>
              <a:rPr lang="en-US" dirty="0"/>
              <a:t>uses </a:t>
            </a:r>
            <a:r>
              <a:rPr lang="en-US" dirty="0" smtClean="0"/>
              <a:t>the </a:t>
            </a:r>
            <a:r>
              <a:rPr lang="en-US" b="1" dirty="0" smtClean="0"/>
              <a:t>EAP-Key</a:t>
            </a:r>
            <a:r>
              <a:rPr lang="en-US" dirty="0" smtClean="0"/>
              <a:t> </a:t>
            </a:r>
            <a:r>
              <a:rPr lang="en-US" dirty="0"/>
              <a:t>packet to send cryptographic keys to </a:t>
            </a:r>
            <a:r>
              <a:rPr lang="en-US" dirty="0" smtClean="0"/>
              <a:t>the supplicant </a:t>
            </a:r>
            <a:r>
              <a:rPr lang="en-US" dirty="0"/>
              <a:t>once it has decided to admit it </a:t>
            </a:r>
            <a:r>
              <a:rPr lang="en-US" dirty="0" smtClean="0"/>
              <a:t>to </a:t>
            </a:r>
            <a:r>
              <a:rPr lang="en-US" dirty="0"/>
              <a:t>network.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/>
              <a:t>EAP-Logoff</a:t>
            </a:r>
            <a:r>
              <a:rPr lang="en-US" dirty="0"/>
              <a:t> </a:t>
            </a:r>
            <a:r>
              <a:rPr lang="en-US" dirty="0" smtClean="0"/>
              <a:t>packet indicates </a:t>
            </a:r>
            <a:r>
              <a:rPr lang="en-US" dirty="0"/>
              <a:t>that </a:t>
            </a:r>
            <a:r>
              <a:rPr lang="en-US" dirty="0" smtClean="0"/>
              <a:t> </a:t>
            </a:r>
            <a:r>
              <a:rPr lang="en-US" dirty="0"/>
              <a:t>supplicant wishes to be disconnected from the network.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EAPOL packet format includes the following fields:</a:t>
            </a:r>
          </a:p>
          <a:p>
            <a:r>
              <a:rPr lang="en-US" b="1" dirty="0" smtClean="0"/>
              <a:t>Protocol </a:t>
            </a:r>
            <a:r>
              <a:rPr lang="en-US" b="1" dirty="0"/>
              <a:t>version:</a:t>
            </a:r>
            <a:r>
              <a:rPr lang="en-US" dirty="0"/>
              <a:t> version of EAPOL.</a:t>
            </a:r>
          </a:p>
          <a:p>
            <a:r>
              <a:rPr lang="en-US" b="1" dirty="0" smtClean="0"/>
              <a:t>Packet </a:t>
            </a:r>
            <a:r>
              <a:rPr lang="en-US" b="1" dirty="0"/>
              <a:t>type:</a:t>
            </a:r>
            <a:r>
              <a:rPr lang="en-US" dirty="0"/>
              <a:t> indicates start, EAP, key, logoff, etc.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07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Packet body length:</a:t>
            </a:r>
            <a:r>
              <a:rPr lang="en-US" dirty="0"/>
              <a:t> If the packet includes a body, this field indicates </a:t>
            </a:r>
            <a:r>
              <a:rPr lang="en-US"/>
              <a:t>the </a:t>
            </a:r>
            <a:r>
              <a:rPr lang="en-US" smtClean="0"/>
              <a:t>body length</a:t>
            </a:r>
            <a:r>
              <a:rPr lang="en-US" dirty="0"/>
              <a:t>.</a:t>
            </a:r>
          </a:p>
          <a:p>
            <a:r>
              <a:rPr lang="en-US" b="1" dirty="0" smtClean="0"/>
              <a:t>Packet </a:t>
            </a:r>
            <a:r>
              <a:rPr lang="en-US" b="1" dirty="0"/>
              <a:t>body:</a:t>
            </a:r>
            <a:r>
              <a:rPr lang="en-US" dirty="0"/>
              <a:t> The payload for this EAPOL packet. An example is an EAP packet.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6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Working of IEEE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56341" y="1129601"/>
            <a:ext cx="1727202" cy="1802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Example Timing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Diagram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029" y="1082430"/>
            <a:ext cx="5627669" cy="5135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5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of </a:t>
            </a:r>
            <a:r>
              <a:rPr lang="en-US" sz="2800" dirty="0">
                <a:cs typeface="Arial" pitchFamily="34" charset="0"/>
              </a:rPr>
              <a:t>IEEE 802.1X </a:t>
            </a:r>
            <a:r>
              <a:rPr lang="en-US" sz="2800" dirty="0" smtClean="0">
                <a:cs typeface="Arial" pitchFamily="34" charset="0"/>
              </a:rPr>
              <a:t>access control.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802.1X Port-Based Network Access Control was designed to provide access </a:t>
            </a:r>
            <a:r>
              <a:rPr lang="en-US" dirty="0" smtClean="0"/>
              <a:t>control functions </a:t>
            </a:r>
            <a:r>
              <a:rPr lang="en-US" dirty="0"/>
              <a:t>for LANs.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essential element defined in 802.1X is a protocol known as EAPOL (</a:t>
            </a:r>
            <a:r>
              <a:rPr lang="en-US" dirty="0" smtClean="0"/>
              <a:t>EAP over </a:t>
            </a:r>
            <a:r>
              <a:rPr lang="en-US" dirty="0"/>
              <a:t>LAN). </a:t>
            </a:r>
            <a:endParaRPr lang="en-US" dirty="0" smtClean="0"/>
          </a:p>
          <a:p>
            <a:r>
              <a:rPr lang="en-US" dirty="0" smtClean="0"/>
              <a:t>EAPOL </a:t>
            </a:r>
            <a:r>
              <a:rPr lang="en-US" dirty="0"/>
              <a:t>operates at the network layers and makes use of an IEEE </a:t>
            </a:r>
            <a:r>
              <a:rPr lang="en-US" dirty="0" smtClean="0"/>
              <a:t>802 LAN</a:t>
            </a:r>
            <a:r>
              <a:rPr lang="en-US" dirty="0"/>
              <a:t>, such as Ethernet or Wi-Fi, at the link level.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6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EAPOL </a:t>
            </a:r>
            <a:r>
              <a:rPr lang="en-US" dirty="0"/>
              <a:t>enables a supplicant </a:t>
            </a:r>
            <a:r>
              <a:rPr lang="en-US" dirty="0" smtClean="0"/>
              <a:t>to communicate </a:t>
            </a:r>
            <a:r>
              <a:rPr lang="en-US" dirty="0"/>
              <a:t>with an authenticator and supports the exchange of EAP </a:t>
            </a:r>
            <a:r>
              <a:rPr lang="en-US" dirty="0" smtClean="0"/>
              <a:t> packets for authentication.</a:t>
            </a:r>
          </a:p>
          <a:p>
            <a:r>
              <a:rPr lang="en-US" dirty="0"/>
              <a:t>The most common EAPOL packets are listed </a:t>
            </a:r>
            <a:r>
              <a:rPr lang="en-US" dirty="0" smtClean="0"/>
              <a:t>next: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07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2"/>
            <a:ext cx="7519726" cy="5849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Common EAPOL Frame Types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2190750"/>
            <a:ext cx="711517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2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When </a:t>
            </a:r>
            <a:r>
              <a:rPr lang="en-US" dirty="0" smtClean="0"/>
              <a:t>the supplicant </a:t>
            </a:r>
            <a:r>
              <a:rPr lang="en-US" dirty="0"/>
              <a:t>first connects to the LAN, it does not know the MAC address of </a:t>
            </a:r>
            <a:r>
              <a:rPr lang="en-US" dirty="0" smtClean="0"/>
              <a:t>the </a:t>
            </a:r>
            <a:r>
              <a:rPr lang="en-US" dirty="0"/>
              <a:t>authenticator. </a:t>
            </a:r>
            <a:endParaRPr lang="en-US" dirty="0" smtClean="0"/>
          </a:p>
          <a:p>
            <a:r>
              <a:rPr lang="en-US" dirty="0" smtClean="0"/>
              <a:t>Actually </a:t>
            </a:r>
            <a:r>
              <a:rPr lang="en-US" dirty="0"/>
              <a:t>it doesn’t know whether there is an authenticator </a:t>
            </a:r>
            <a:r>
              <a:rPr lang="en-US" dirty="0" smtClean="0"/>
              <a:t>present at </a:t>
            </a:r>
            <a:r>
              <a:rPr lang="en-US" dirty="0"/>
              <a:t>all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90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By sending an </a:t>
            </a:r>
            <a:r>
              <a:rPr lang="en-US" b="1" dirty="0"/>
              <a:t>EAPOL-Start</a:t>
            </a:r>
            <a:r>
              <a:rPr lang="en-US" dirty="0"/>
              <a:t> packet to a special group-multicast </a:t>
            </a:r>
            <a:r>
              <a:rPr lang="en-US" dirty="0" smtClean="0"/>
              <a:t>address reserved </a:t>
            </a:r>
            <a:r>
              <a:rPr lang="en-US" dirty="0"/>
              <a:t>for IEEE 802.1X authenticators, a supplicant can determine </a:t>
            </a:r>
            <a:r>
              <a:rPr lang="en-US" dirty="0" smtClean="0"/>
              <a:t>presence of authenticator and let </a:t>
            </a:r>
            <a:r>
              <a:rPr lang="en-US" dirty="0"/>
              <a:t>it know that the supplicant is ready.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Working of IEEE 802.1X Port-Based NAC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99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12023</TotalTime>
  <Words>482</Words>
  <Application>Microsoft Office PowerPoint</Application>
  <PresentationFormat>On-screen Show (4:3)</PresentationFormat>
  <Paragraphs>60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  <vt:lpstr>Working of IEEE 802.1X Port-Based NAC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6555</cp:revision>
  <cp:lastPrinted>2015-04-15T04:00:00Z</cp:lastPrinted>
  <dcterms:created xsi:type="dcterms:W3CDTF">2015-04-10T12:56:27Z</dcterms:created>
  <dcterms:modified xsi:type="dcterms:W3CDTF">2016-06-02T09:58:46Z</dcterms:modified>
</cp:coreProperties>
</file>