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3" r:id="rId2"/>
    <p:sldId id="304" r:id="rId3"/>
    <p:sldId id="338" r:id="rId4"/>
    <p:sldId id="590" r:id="rId5"/>
    <p:sldId id="591" r:id="rId6"/>
    <p:sldId id="592" r:id="rId7"/>
    <p:sldId id="597" r:id="rId8"/>
    <p:sldId id="596" r:id="rId9"/>
    <p:sldId id="593" r:id="rId10"/>
    <p:sldId id="594" r:id="rId11"/>
    <p:sldId id="595" r:id="rId12"/>
    <p:sldId id="598" r:id="rId13"/>
    <p:sldId id="600" r:id="rId14"/>
    <p:sldId id="601" r:id="rId15"/>
    <p:sldId id="599" r:id="rId16"/>
    <p:sldId id="60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Port-Based NAC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802.1X control channel is unblocked, but the 802.11 </a:t>
            </a:r>
            <a:r>
              <a:rPr lang="en-US" dirty="0" smtClean="0"/>
              <a:t>data channel </a:t>
            </a:r>
            <a:r>
              <a:rPr lang="en-US" dirty="0"/>
              <a:t>is blocked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4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Once </a:t>
            </a:r>
            <a:r>
              <a:rPr lang="en-US" dirty="0"/>
              <a:t>a supplicant is authenticated and keys are provided, </a:t>
            </a:r>
            <a:r>
              <a:rPr lang="en-US" dirty="0" smtClean="0"/>
              <a:t>the authenticator </a:t>
            </a:r>
            <a:r>
              <a:rPr lang="en-US" dirty="0"/>
              <a:t>can forward data from the supplicant, subject to predefined </a:t>
            </a:r>
            <a:r>
              <a:rPr lang="en-US" dirty="0" smtClean="0"/>
              <a:t>access control </a:t>
            </a:r>
            <a:r>
              <a:rPr lang="en-US" dirty="0"/>
              <a:t>limitations for </a:t>
            </a:r>
            <a:r>
              <a:rPr lang="en-US" dirty="0" smtClean="0"/>
              <a:t>supplicant to </a:t>
            </a:r>
            <a:r>
              <a:rPr lang="en-US" dirty="0"/>
              <a:t>network. </a:t>
            </a:r>
            <a:endParaRPr lang="en-US" dirty="0" smtClean="0"/>
          </a:p>
          <a:p>
            <a:r>
              <a:rPr lang="en-US" dirty="0" smtClean="0"/>
              <a:t>Now data </a:t>
            </a:r>
            <a:r>
              <a:rPr lang="en-US" dirty="0"/>
              <a:t>channel is unblocked.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9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802.1X uses the </a:t>
            </a:r>
            <a:r>
              <a:rPr lang="en-US" dirty="0" smtClean="0"/>
              <a:t> concepts </a:t>
            </a:r>
            <a:r>
              <a:rPr lang="en-US" dirty="0"/>
              <a:t>of controlled and </a:t>
            </a:r>
            <a:r>
              <a:rPr lang="en-US" dirty="0" smtClean="0"/>
              <a:t>uncontrolled ports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Ports </a:t>
            </a:r>
            <a:r>
              <a:rPr lang="en-US" dirty="0"/>
              <a:t>are logical entities defined within the authenticator and refer </a:t>
            </a:r>
            <a:r>
              <a:rPr lang="en-US" dirty="0" smtClean="0"/>
              <a:t>to physical </a:t>
            </a:r>
            <a:r>
              <a:rPr lang="en-US" dirty="0"/>
              <a:t>network connections.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1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Each </a:t>
            </a:r>
            <a:r>
              <a:rPr lang="en-US" dirty="0"/>
              <a:t>logical port is mapped to one of these two </a:t>
            </a:r>
            <a:r>
              <a:rPr lang="en-US" dirty="0" smtClean="0"/>
              <a:t>types of </a:t>
            </a:r>
            <a:r>
              <a:rPr lang="en-US" dirty="0"/>
              <a:t>physical ports.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An </a:t>
            </a:r>
            <a:r>
              <a:rPr lang="en-US" dirty="0"/>
              <a:t>uncontrolled port allows the exchange of protocol data </a:t>
            </a:r>
            <a:r>
              <a:rPr lang="en-US" dirty="0" smtClean="0"/>
              <a:t>units (</a:t>
            </a:r>
            <a:r>
              <a:rPr lang="en-US" dirty="0"/>
              <a:t>PDUs) between the supplicant and the AS, regardless of the authentication </a:t>
            </a:r>
            <a:r>
              <a:rPr lang="en-US" dirty="0" smtClean="0"/>
              <a:t>state of </a:t>
            </a:r>
            <a:r>
              <a:rPr lang="en-US" dirty="0"/>
              <a:t>the supplicant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96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controlled port allows the exchange of PDUs between a </a:t>
            </a:r>
            <a:r>
              <a:rPr lang="en-US" dirty="0" smtClean="0"/>
              <a:t>supplicant and </a:t>
            </a:r>
            <a:r>
              <a:rPr lang="en-US" dirty="0"/>
              <a:t>other systems on the network only if the current state of the </a:t>
            </a:r>
            <a:r>
              <a:rPr lang="en-US" dirty="0" smtClean="0"/>
              <a:t>supplicant authorizes </a:t>
            </a:r>
            <a:r>
              <a:rPr lang="en-US" dirty="0"/>
              <a:t>such an exchange.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1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41827" y="1042517"/>
            <a:ext cx="7402285" cy="780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802.1X Access Control</a:t>
            </a:r>
            <a:endParaRPr lang="en-US" sz="3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7" y="1624012"/>
            <a:ext cx="6791325" cy="447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19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of </a:t>
            </a:r>
            <a:r>
              <a:rPr lang="en-US" sz="2800" dirty="0">
                <a:cs typeface="Arial" pitchFamily="34" charset="0"/>
              </a:rPr>
              <a:t>IEEE 802.1X </a:t>
            </a:r>
            <a:r>
              <a:rPr lang="en-US" sz="2800" dirty="0" smtClean="0">
                <a:cs typeface="Arial" pitchFamily="34" charset="0"/>
              </a:rPr>
              <a:t>access control.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802.1X Port-Based Network Access Control was designed to provide access </a:t>
            </a:r>
            <a:r>
              <a:rPr lang="en-US" dirty="0" smtClean="0"/>
              <a:t>control functions </a:t>
            </a:r>
            <a:r>
              <a:rPr lang="en-US" dirty="0"/>
              <a:t>for LANs.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41827" y="1042517"/>
            <a:ext cx="7402285" cy="780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Terminology Related to IEEE 802.1X</a:t>
            </a:r>
            <a:endParaRPr lang="en-US" sz="3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7" y="1920652"/>
            <a:ext cx="7402285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74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41827" y="1042517"/>
            <a:ext cx="7402285" cy="780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Terminology Related to IEEE 802.1X</a:t>
            </a:r>
            <a:endParaRPr lang="en-US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7" y="1822660"/>
            <a:ext cx="740228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81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41827" y="1042517"/>
            <a:ext cx="7402285" cy="780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Terminology Related to IEEE 802.1X</a:t>
            </a:r>
            <a:endParaRPr 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7" y="2476500"/>
            <a:ext cx="740228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95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terms supplicant, network access point, and authentication server </a:t>
            </a:r>
            <a:r>
              <a:rPr lang="en-US" dirty="0" smtClean="0"/>
              <a:t>correspond to </a:t>
            </a:r>
            <a:r>
              <a:rPr lang="en-US" dirty="0"/>
              <a:t>the EAP terms peer, authenticator, and authentication server, respectively.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Until the AS authenticates a supplicant (using an authentication protocol</a:t>
            </a:r>
            <a:r>
              <a:rPr lang="en-US" dirty="0" smtClean="0"/>
              <a:t>), the </a:t>
            </a:r>
            <a:r>
              <a:rPr lang="en-US" dirty="0"/>
              <a:t>authenticator only passes control and authentication messages between the </a:t>
            </a:r>
            <a:r>
              <a:rPr lang="en-US" dirty="0" smtClean="0"/>
              <a:t>supplicant and </a:t>
            </a:r>
            <a:r>
              <a:rPr lang="en-US" dirty="0"/>
              <a:t>the </a:t>
            </a:r>
            <a:r>
              <a:rPr lang="en-US" dirty="0" smtClean="0"/>
              <a:t>AS.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4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11996</TotalTime>
  <Words>367</Words>
  <Application>Microsoft Office PowerPoint</Application>
  <PresentationFormat>On-screen Show (4:3)</PresentationFormat>
  <Paragraphs>56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  <vt:lpstr>IEEE 802.1X Port-Based NAC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6477</cp:revision>
  <cp:lastPrinted>2015-04-15T04:00:00Z</cp:lastPrinted>
  <dcterms:created xsi:type="dcterms:W3CDTF">2015-04-10T12:56:27Z</dcterms:created>
  <dcterms:modified xsi:type="dcterms:W3CDTF">2016-05-28T01:19:09Z</dcterms:modified>
</cp:coreProperties>
</file>