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582" r:id="rId5"/>
    <p:sldId id="581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4"/>
    <p:sldId id="592" r:id="rId15"/>
    <p:sldId id="593" r:id="rId16"/>
    <p:sldId id="594" r:id="rId17"/>
    <p:sldId id="595" r:id="rId18"/>
    <p:sldId id="596" r:id="rId19"/>
    <p:sldId id="58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</a:t>
            </a:r>
            <a:r>
              <a:rPr lang="en-US" sz="3100" b="1" dirty="0" smtClean="0">
                <a:solidFill>
                  <a:srgbClr val="002060"/>
                </a:solidFill>
                <a:latin typeface="Arial"/>
                <a:cs typeface="Arial"/>
              </a:rPr>
              <a:t>Access Enforcement Methods</a:t>
            </a:r>
            <a:endParaRPr lang="en-US" sz="31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Many </a:t>
            </a:r>
            <a:r>
              <a:rPr lang="en-US" dirty="0"/>
              <a:t>vendors support multiple enforcement </a:t>
            </a:r>
            <a:r>
              <a:rPr lang="en-US" dirty="0" smtClean="0"/>
              <a:t>methods simultaneously</a:t>
            </a:r>
            <a:r>
              <a:rPr lang="en-US" dirty="0"/>
              <a:t>, allowing the customer to tailor the configuration by using one or </a:t>
            </a:r>
            <a:r>
              <a:rPr lang="en-US" dirty="0" smtClean="0"/>
              <a:t>a combination </a:t>
            </a:r>
            <a:r>
              <a:rPr lang="en-US" dirty="0"/>
              <a:t>of methods.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following are common NAC enforcement methods.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4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IEEE 802.1X:</a:t>
            </a:r>
            <a:r>
              <a:rPr lang="en-US" dirty="0"/>
              <a:t> This is a link layer protocol that enforces authorization </a:t>
            </a:r>
            <a:r>
              <a:rPr lang="en-US" dirty="0" smtClean="0"/>
              <a:t>before a </a:t>
            </a:r>
            <a:r>
              <a:rPr lang="en-US" dirty="0"/>
              <a:t>port is assigned an IP address. </a:t>
            </a:r>
            <a:endParaRPr lang="en-US" dirty="0" smtClean="0"/>
          </a:p>
          <a:p>
            <a:r>
              <a:rPr lang="en-US" dirty="0" smtClean="0"/>
              <a:t>It makes </a:t>
            </a:r>
            <a:r>
              <a:rPr lang="en-US" dirty="0"/>
              <a:t>use </a:t>
            </a:r>
            <a:r>
              <a:rPr lang="en-US" dirty="0" smtClean="0"/>
              <a:t>of the Extensible Authentication </a:t>
            </a:r>
            <a:r>
              <a:rPr lang="en-US" dirty="0"/>
              <a:t>Protocol </a:t>
            </a:r>
            <a:r>
              <a:rPr lang="en-US" dirty="0" smtClean="0"/>
              <a:t>for authentication.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80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Virtual local area networks (VLANs): </a:t>
            </a:r>
            <a:endParaRPr lang="en-US" b="1" dirty="0" smtClean="0"/>
          </a:p>
          <a:p>
            <a:r>
              <a:rPr lang="en-US" dirty="0" smtClean="0"/>
              <a:t>In </a:t>
            </a:r>
            <a:r>
              <a:rPr lang="en-US" dirty="0"/>
              <a:t>this approach, the enterprise network</a:t>
            </a:r>
            <a:r>
              <a:rPr lang="en-US" dirty="0" smtClean="0"/>
              <a:t>, consisting </a:t>
            </a:r>
            <a:r>
              <a:rPr lang="en-US" dirty="0"/>
              <a:t>of an interconnected set of LANs, is segmented </a:t>
            </a:r>
            <a:r>
              <a:rPr lang="en-US" dirty="0" smtClean="0"/>
              <a:t>logically into </a:t>
            </a:r>
            <a:r>
              <a:rPr lang="en-US" dirty="0"/>
              <a:t>a number of virtual LANs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74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NAC system decides to which of </a:t>
            </a:r>
            <a:r>
              <a:rPr lang="en-US" dirty="0" smtClean="0"/>
              <a:t>the </a:t>
            </a:r>
            <a:r>
              <a:rPr lang="en-US" dirty="0"/>
              <a:t>network’s VLANs it will direct an AR, based on whether the device </a:t>
            </a:r>
            <a:r>
              <a:rPr lang="en-US" dirty="0" smtClean="0"/>
              <a:t>needs security </a:t>
            </a:r>
            <a:r>
              <a:rPr lang="en-US" dirty="0"/>
              <a:t>remediation, Internet access only, or some level of network access </a:t>
            </a:r>
            <a:r>
              <a:rPr lang="en-US" dirty="0" smtClean="0"/>
              <a:t>to enterprise </a:t>
            </a:r>
            <a:r>
              <a:rPr lang="en-US" dirty="0"/>
              <a:t>resources.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VLANs </a:t>
            </a:r>
            <a:r>
              <a:rPr lang="en-US" dirty="0"/>
              <a:t>can be created dynamically and VLAN membership</a:t>
            </a:r>
            <a:r>
              <a:rPr lang="en-US" dirty="0" smtClean="0"/>
              <a:t>, of </a:t>
            </a:r>
            <a:r>
              <a:rPr lang="en-US" dirty="0"/>
              <a:t>both enterprise servers and ARs, may overlap. </a:t>
            </a:r>
            <a:endParaRPr lang="en-US" dirty="0" smtClean="0"/>
          </a:p>
          <a:p>
            <a:r>
              <a:rPr lang="en-US" dirty="0" smtClean="0"/>
              <a:t>That </a:t>
            </a:r>
            <a:r>
              <a:rPr lang="en-US" dirty="0"/>
              <a:t>is, an </a:t>
            </a:r>
            <a:r>
              <a:rPr lang="en-US" dirty="0" smtClean="0"/>
              <a:t>enterprise server </a:t>
            </a:r>
            <a:r>
              <a:rPr lang="en-US" dirty="0"/>
              <a:t>or an AR may belong to more than one VLAN.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7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Firewall:</a:t>
            </a:r>
            <a:r>
              <a:rPr lang="en-US" dirty="0"/>
              <a:t> A firewall provides a form of NAC by allowing or denying </a:t>
            </a:r>
            <a:r>
              <a:rPr lang="en-US" dirty="0" smtClean="0"/>
              <a:t>network traffic </a:t>
            </a:r>
            <a:r>
              <a:rPr lang="en-US" dirty="0"/>
              <a:t>between an enterprise host and an external user.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DHCP management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The </a:t>
            </a:r>
            <a:r>
              <a:rPr lang="en-US" dirty="0"/>
              <a:t>Dynamic Host Configuration Protocol (DHCP) </a:t>
            </a:r>
            <a:r>
              <a:rPr lang="en-US" dirty="0" smtClean="0"/>
              <a:t>is an </a:t>
            </a:r>
            <a:r>
              <a:rPr lang="en-US" dirty="0"/>
              <a:t>Internet protocol that enables dynamic allocation of IP addresses to hosts.</a:t>
            </a:r>
          </a:p>
          <a:p>
            <a:r>
              <a:rPr lang="en-US" dirty="0"/>
              <a:t>A DHCP server intercepts DHCP requests and assigns IP addresses </a:t>
            </a:r>
            <a:r>
              <a:rPr lang="en-US" dirty="0" smtClean="0"/>
              <a:t>instead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7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NAC </a:t>
            </a:r>
            <a:r>
              <a:rPr lang="en-US" dirty="0"/>
              <a:t>enforcement occurs at the IP layer based on subnet and IP assignment.</a:t>
            </a:r>
          </a:p>
          <a:p>
            <a:r>
              <a:rPr lang="en-US" dirty="0"/>
              <a:t>A DCHP server is easy to install and configure, but is subject to </a:t>
            </a:r>
            <a:r>
              <a:rPr lang="en-US" dirty="0" smtClean="0"/>
              <a:t>various forms </a:t>
            </a:r>
            <a:r>
              <a:rPr lang="en-US" dirty="0"/>
              <a:t>of IP spoofing, providing limited security.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35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There are a number of other enforcement methods available from vendors.</a:t>
            </a:r>
          </a:p>
          <a:p>
            <a:r>
              <a:rPr lang="en-US" dirty="0"/>
              <a:t>The ones </a:t>
            </a:r>
            <a:r>
              <a:rPr lang="en-US" dirty="0" smtClean="0"/>
              <a:t>mentioned above are </a:t>
            </a:r>
            <a:r>
              <a:rPr lang="en-US" dirty="0"/>
              <a:t>perhaps the most common, and IEEE 802.1X is </a:t>
            </a:r>
            <a:r>
              <a:rPr lang="en-US" dirty="0" smtClean="0"/>
              <a:t>by far </a:t>
            </a:r>
            <a:r>
              <a:rPr lang="en-US" dirty="0"/>
              <a:t>the most commonly implemented solution.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5400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network </a:t>
            </a:r>
            <a:r>
              <a:rPr lang="en-US" sz="2800" dirty="0" smtClean="0">
                <a:cs typeface="Arial" pitchFamily="34" charset="0"/>
              </a:rPr>
              <a:t>access enforcement </a:t>
            </a:r>
            <a:r>
              <a:rPr lang="en-US" sz="2800" dirty="0">
                <a:cs typeface="Arial" pitchFamily="34" charset="0"/>
              </a:rPr>
              <a:t>methods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Network access control (NAC) is an umbrella term for managing access to a 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0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NAC </a:t>
            </a:r>
            <a:r>
              <a:rPr lang="en-US" dirty="0"/>
              <a:t>authenticates users logging into </a:t>
            </a:r>
            <a:r>
              <a:rPr lang="en-US" dirty="0" smtClean="0"/>
              <a:t>network </a:t>
            </a:r>
            <a:r>
              <a:rPr lang="en-US" dirty="0"/>
              <a:t>and determines what data they can access and actions they can perform. </a:t>
            </a:r>
          </a:p>
          <a:p>
            <a:r>
              <a:rPr lang="en-US" dirty="0"/>
              <a:t>NAC also </a:t>
            </a:r>
            <a:r>
              <a:rPr lang="en-US" dirty="0" smtClean="0"/>
              <a:t>examines </a:t>
            </a:r>
            <a:r>
              <a:rPr lang="en-US" dirty="0"/>
              <a:t>health </a:t>
            </a:r>
            <a:r>
              <a:rPr lang="en-US" dirty="0" smtClean="0"/>
              <a:t>of endpoints</a:t>
            </a:r>
            <a:r>
              <a:rPr lang="en-US" dirty="0"/>
              <a:t> </a:t>
            </a:r>
            <a:r>
              <a:rPr lang="en-US" dirty="0" smtClean="0"/>
              <a:t>(e.g. computers, mobile devices).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40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NAC systems deal with three categories of components</a:t>
            </a:r>
            <a:r>
              <a:rPr lang="en-US" dirty="0" smtClean="0"/>
              <a:t>:</a:t>
            </a:r>
          </a:p>
          <a:p>
            <a:r>
              <a:rPr lang="en-US" b="1" dirty="0"/>
              <a:t>1. Access requestor (AR): </a:t>
            </a:r>
            <a:r>
              <a:rPr lang="en-US" dirty="0" smtClean="0"/>
              <a:t>is </a:t>
            </a:r>
            <a:r>
              <a:rPr lang="en-US" dirty="0"/>
              <a:t>node that is attempting to access network and may be any device that is managed by the NAC system</a:t>
            </a:r>
            <a:r>
              <a:rPr lang="en-US" dirty="0" smtClean="0"/>
              <a:t>. E.g. </a:t>
            </a:r>
            <a:r>
              <a:rPr lang="en-US" dirty="0"/>
              <a:t>servers, </a:t>
            </a:r>
            <a:r>
              <a:rPr lang="en-US" dirty="0" smtClean="0"/>
              <a:t>printers, cameras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04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Policy server:</a:t>
            </a:r>
          </a:p>
          <a:p>
            <a:r>
              <a:rPr lang="en-US" dirty="0" smtClean="0"/>
              <a:t>determines </a:t>
            </a:r>
            <a:r>
              <a:rPr lang="en-US" dirty="0"/>
              <a:t>what access should be granted. </a:t>
            </a:r>
            <a:endParaRPr lang="en-US" dirty="0" smtClean="0"/>
          </a:p>
          <a:p>
            <a:r>
              <a:rPr lang="en-US" dirty="0" smtClean="0"/>
              <a:t>It often </a:t>
            </a:r>
            <a:r>
              <a:rPr lang="en-US" dirty="0"/>
              <a:t>relies on backend systems, including antivirus, patch management, or a user directory, to help determine the host’s condition.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6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Network access server (NAS): </a:t>
            </a:r>
            <a:endParaRPr lang="en-US" b="1" dirty="0" smtClean="0"/>
          </a:p>
          <a:p>
            <a:r>
              <a:rPr lang="en-US" dirty="0" smtClean="0"/>
              <a:t>It functions </a:t>
            </a:r>
            <a:r>
              <a:rPr lang="en-US" dirty="0"/>
              <a:t>as an access control point for users in remote locations connecting to an enterprise’s internal 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58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Network Access Enforcement </a:t>
            </a:r>
            <a:r>
              <a:rPr lang="en-US" b="1" dirty="0" smtClean="0"/>
              <a:t>Methods:</a:t>
            </a:r>
          </a:p>
          <a:p>
            <a:r>
              <a:rPr lang="en-US" dirty="0" smtClean="0"/>
              <a:t>are </a:t>
            </a:r>
            <a:r>
              <a:rPr lang="en-US" dirty="0"/>
              <a:t>the actions that are applied to ARs to regulate </a:t>
            </a:r>
            <a:r>
              <a:rPr lang="en-US" dirty="0" smtClean="0"/>
              <a:t>access to </a:t>
            </a:r>
            <a:r>
              <a:rPr lang="en-US" dirty="0"/>
              <a:t>the enterprise network.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100" b="1" dirty="0">
                <a:solidFill>
                  <a:srgbClr val="002060"/>
                </a:solidFill>
                <a:latin typeface="Arial"/>
                <a:cs typeface="Arial"/>
              </a:rPr>
              <a:t>Network Access Enforcement Methods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4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11819</TotalTime>
  <Words>640</Words>
  <Application>Microsoft Office PowerPoint</Application>
  <PresentationFormat>On-screen Show (4:3)</PresentationFormat>
  <Paragraphs>87</Paragraphs>
  <Slides>19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  <vt:lpstr>Network Access Enforcement Methods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6150</cp:revision>
  <cp:lastPrinted>2015-04-15T04:00:00Z</cp:lastPrinted>
  <dcterms:created xsi:type="dcterms:W3CDTF">2015-04-10T12:56:27Z</dcterms:created>
  <dcterms:modified xsi:type="dcterms:W3CDTF">2016-06-02T08:33:57Z</dcterms:modified>
</cp:coreProperties>
</file>