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3" r:id="rId2"/>
    <p:sldId id="304" r:id="rId3"/>
    <p:sldId id="338" r:id="rId4"/>
    <p:sldId id="590" r:id="rId5"/>
    <p:sldId id="591" r:id="rId6"/>
    <p:sldId id="593" r:id="rId7"/>
    <p:sldId id="594" r:id="rId8"/>
    <p:sldId id="597" r:id="rId9"/>
    <p:sldId id="598" r:id="rId10"/>
    <p:sldId id="596" r:id="rId11"/>
    <p:sldId id="599" r:id="rId12"/>
    <p:sldId id="600" r:id="rId13"/>
    <p:sldId id="601" r:id="rId14"/>
    <p:sldId id="602" r:id="rId15"/>
    <p:sldId id="603" r:id="rId16"/>
    <p:sldId id="604" r:id="rId17"/>
    <p:sldId id="605" r:id="rId18"/>
    <p:sldId id="606" r:id="rId19"/>
    <p:sldId id="580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5/27/2016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5/27/2016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5/27/2016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EAP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Protocol Exchanges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860847" y="1130282"/>
            <a:ext cx="4756181" cy="61395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EAP Protocol Exchanges</a:t>
            </a:r>
            <a:endParaRPr lang="en-US" sz="3200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EAP Protocol Exchanges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744" y="1692726"/>
            <a:ext cx="6524625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595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As a first step, a lower-level protocol, such as PPP </a:t>
            </a:r>
            <a:r>
              <a:rPr lang="en-US" dirty="0" smtClean="0"/>
              <a:t>or </a:t>
            </a:r>
            <a:r>
              <a:rPr lang="en-US" dirty="0"/>
              <a:t>IEEE 802.1X, is used to connect to the EAP authenticator. </a:t>
            </a:r>
            <a:endParaRPr lang="en-US" dirty="0" smtClean="0"/>
          </a:p>
          <a:p>
            <a:r>
              <a:rPr lang="en-US" dirty="0" smtClean="0"/>
              <a:t>The software entity </a:t>
            </a:r>
            <a:r>
              <a:rPr lang="en-US" dirty="0"/>
              <a:t>in the EAP peer that operates at this level is referred to as </a:t>
            </a:r>
            <a:r>
              <a:rPr lang="en-US" dirty="0" smtClean="0"/>
              <a:t>the supplicant</a:t>
            </a:r>
            <a:r>
              <a:rPr lang="en-US" dirty="0"/>
              <a:t>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EAP Protocol Exchanges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16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EAP </a:t>
            </a:r>
            <a:r>
              <a:rPr lang="en-US" dirty="0"/>
              <a:t>messages containing the appropriate information for </a:t>
            </a:r>
            <a:r>
              <a:rPr lang="en-US" dirty="0" smtClean="0"/>
              <a:t>a chosen </a:t>
            </a:r>
            <a:r>
              <a:rPr lang="en-US" dirty="0"/>
              <a:t>EAP method are then exchanged between the EAP peer and </a:t>
            </a:r>
            <a:r>
              <a:rPr lang="en-US" dirty="0" smtClean="0"/>
              <a:t>the authentication </a:t>
            </a:r>
            <a:r>
              <a:rPr lang="en-US" dirty="0"/>
              <a:t>server.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EAP Protocol Exchanges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70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EAP messages </a:t>
            </a:r>
            <a:r>
              <a:rPr lang="en-US" dirty="0" smtClean="0"/>
              <a:t>include </a:t>
            </a:r>
            <a:r>
              <a:rPr lang="en-US" dirty="0"/>
              <a:t>the following fields:</a:t>
            </a:r>
          </a:p>
          <a:p>
            <a:r>
              <a:rPr lang="en-US" b="1" dirty="0" smtClean="0"/>
              <a:t>Code</a:t>
            </a:r>
            <a:r>
              <a:rPr lang="en-US" b="1" dirty="0"/>
              <a:t>:</a:t>
            </a:r>
            <a:r>
              <a:rPr lang="en-US" dirty="0"/>
              <a:t> Identifies the Type of EAP message. The codes are Request (1</a:t>
            </a:r>
            <a:r>
              <a:rPr lang="en-US" dirty="0" smtClean="0"/>
              <a:t>), Response </a:t>
            </a:r>
            <a:r>
              <a:rPr lang="en-US" dirty="0"/>
              <a:t>(2), Success (3), and Failure (4</a:t>
            </a:r>
            <a:r>
              <a:rPr lang="en-US" dirty="0" smtClean="0"/>
              <a:t>).</a:t>
            </a:r>
          </a:p>
          <a:p>
            <a:r>
              <a:rPr lang="en-US" b="1" dirty="0"/>
              <a:t>Identifier:</a:t>
            </a:r>
            <a:r>
              <a:rPr lang="en-US" dirty="0"/>
              <a:t> Used to match Responses with Requests.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EAP Protocol Exchanges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75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Length</a:t>
            </a:r>
            <a:r>
              <a:rPr lang="en-US" b="1" dirty="0"/>
              <a:t>:</a:t>
            </a:r>
            <a:r>
              <a:rPr lang="en-US" dirty="0"/>
              <a:t> Indicates the length, in octets, of the EAP message, including </a:t>
            </a:r>
            <a:r>
              <a:rPr lang="en-US" dirty="0" smtClean="0"/>
              <a:t>the Code</a:t>
            </a:r>
            <a:r>
              <a:rPr lang="en-US" dirty="0"/>
              <a:t>, Identifier, Length, and Data fields.</a:t>
            </a:r>
          </a:p>
          <a:p>
            <a:r>
              <a:rPr lang="en-US" b="1" dirty="0" smtClean="0"/>
              <a:t>Data</a:t>
            </a:r>
            <a:r>
              <a:rPr lang="en-US" b="1" dirty="0"/>
              <a:t>:</a:t>
            </a:r>
            <a:r>
              <a:rPr lang="en-US" dirty="0"/>
              <a:t> Contains information related to authentication</a:t>
            </a:r>
            <a:r>
              <a:rPr lang="en-US" dirty="0" smtClean="0"/>
              <a:t>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EAP Protocol Exchanges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26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After a </a:t>
            </a:r>
            <a:r>
              <a:rPr lang="en-US" dirty="0" smtClean="0"/>
              <a:t>lower-level exchange </a:t>
            </a:r>
            <a:r>
              <a:rPr lang="en-US" dirty="0"/>
              <a:t>that established the need for an EAP exchange, the authenticator sends </a:t>
            </a:r>
            <a:r>
              <a:rPr lang="en-US" dirty="0" smtClean="0"/>
              <a:t>a Request </a:t>
            </a:r>
            <a:r>
              <a:rPr lang="en-US" dirty="0"/>
              <a:t>to the peer to request an identity, and the peer sends a Response with </a:t>
            </a:r>
            <a:r>
              <a:rPr lang="en-US" dirty="0" smtClean="0"/>
              <a:t>the identity </a:t>
            </a:r>
            <a:r>
              <a:rPr lang="en-US" dirty="0"/>
              <a:t>information.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EAP Protocol Exchanges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26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This </a:t>
            </a:r>
            <a:r>
              <a:rPr lang="en-US" dirty="0"/>
              <a:t>is followed by a sequence of Requests by the </a:t>
            </a:r>
            <a:r>
              <a:rPr lang="en-US" dirty="0" smtClean="0"/>
              <a:t>authenticator and </a:t>
            </a:r>
            <a:r>
              <a:rPr lang="en-US" dirty="0"/>
              <a:t>Responses by the peer for the exchange of authentication information.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EAP Protocol Exchanges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6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information </a:t>
            </a:r>
            <a:r>
              <a:rPr lang="en-US" dirty="0"/>
              <a:t>exchanged and the number of Request–Response exchanges </a:t>
            </a:r>
            <a:r>
              <a:rPr lang="en-US" dirty="0" smtClean="0"/>
              <a:t>needed depend </a:t>
            </a:r>
            <a:r>
              <a:rPr lang="en-US" dirty="0"/>
              <a:t>on the authentication method.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EAP Protocol Exchanges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6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This </a:t>
            </a:r>
            <a:r>
              <a:rPr lang="en-US" dirty="0"/>
              <a:t>continues until either (1</a:t>
            </a:r>
            <a:r>
              <a:rPr lang="en-US" dirty="0" smtClean="0"/>
              <a:t>) the </a:t>
            </a:r>
            <a:r>
              <a:rPr lang="en-US" dirty="0"/>
              <a:t>authenticator determines that it cannot </a:t>
            </a:r>
            <a:r>
              <a:rPr lang="en-US" dirty="0" smtClean="0"/>
              <a:t>authenticate </a:t>
            </a:r>
            <a:r>
              <a:rPr lang="en-US" dirty="0"/>
              <a:t>peer and </a:t>
            </a:r>
            <a:r>
              <a:rPr lang="en-US" dirty="0" smtClean="0"/>
              <a:t> transmits an EAP </a:t>
            </a:r>
            <a:r>
              <a:rPr lang="en-US" dirty="0"/>
              <a:t>Failure or (2) the authenticator </a:t>
            </a:r>
            <a:r>
              <a:rPr lang="en-US" dirty="0" smtClean="0"/>
              <a:t>transmits </a:t>
            </a:r>
            <a:r>
              <a:rPr lang="en-US" dirty="0"/>
              <a:t>an EAP </a:t>
            </a:r>
            <a:r>
              <a:rPr lang="en-US" dirty="0" smtClean="0"/>
              <a:t>Success indicating a successful  authentication.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EAP Protocol Exchanges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6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>
                <a:solidFill>
                  <a:srgbClr val="002060"/>
                </a:solidFill>
                <a:latin typeface="Arial"/>
                <a:cs typeface="Arial"/>
              </a:rPr>
              <a:t>EAP Protocol Exchanges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939" y="1150938"/>
            <a:ext cx="6315075" cy="5017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802791" y="1710841"/>
            <a:ext cx="1882353" cy="329657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EAP Message Flow in Pass-Through Mode</a:t>
            </a: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54006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</a:t>
            </a:r>
            <a:r>
              <a:rPr lang="en-US" sz="2800" dirty="0">
                <a:cs typeface="Arial" pitchFamily="34" charset="0"/>
              </a:rPr>
              <a:t>working of </a:t>
            </a:r>
            <a:r>
              <a:rPr lang="en-US" sz="2800" dirty="0" smtClean="0">
                <a:cs typeface="Arial" pitchFamily="34" charset="0"/>
              </a:rPr>
              <a:t>EAP protocol exchanges</a:t>
            </a:r>
            <a:r>
              <a:rPr lang="fr-FR" sz="2800" dirty="0" smtClean="0">
                <a:cs typeface="Arial" pitchFamily="34" charset="0"/>
              </a:rPr>
              <a:t>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EAP Protocol Exchanges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EAP Protocol Exchanges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authentication </a:t>
            </a:r>
            <a:r>
              <a:rPr lang="en-US" dirty="0"/>
              <a:t>information </a:t>
            </a:r>
            <a:r>
              <a:rPr lang="en-US" dirty="0" smtClean="0"/>
              <a:t>and authentication </a:t>
            </a:r>
            <a:r>
              <a:rPr lang="en-US" dirty="0"/>
              <a:t>protocol information are carried in </a:t>
            </a:r>
            <a:r>
              <a:rPr lang="en-US" dirty="0"/>
              <a:t>Extensible Authentication Protocol </a:t>
            </a:r>
            <a:r>
              <a:rPr lang="en-US" dirty="0" smtClean="0"/>
              <a:t>(EAP) </a:t>
            </a:r>
            <a:r>
              <a:rPr lang="en-US" dirty="0"/>
              <a:t>messages.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EAP Protocol Exchanges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59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 successful </a:t>
            </a:r>
            <a:r>
              <a:rPr lang="en-US" dirty="0"/>
              <a:t>authentication is </a:t>
            </a:r>
            <a:r>
              <a:rPr lang="en-US" dirty="0" smtClean="0"/>
              <a:t>the one for which </a:t>
            </a:r>
            <a:r>
              <a:rPr lang="en-US" dirty="0"/>
              <a:t>the authenticator decides to allow </a:t>
            </a:r>
            <a:r>
              <a:rPr lang="en-US" dirty="0" smtClean="0"/>
              <a:t>access by </a:t>
            </a:r>
            <a:r>
              <a:rPr lang="en-US" dirty="0"/>
              <a:t>the peer, and the peer decides to use this access. </a:t>
            </a:r>
            <a:endParaRPr lang="en-US" dirty="0" smtClean="0"/>
          </a:p>
          <a:p>
            <a:r>
              <a:rPr lang="en-US" dirty="0" smtClean="0"/>
              <a:t>Following </a:t>
            </a:r>
            <a:r>
              <a:rPr lang="en-US" dirty="0"/>
              <a:t>components are involved:</a:t>
            </a:r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EAP Protocol Exchanges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94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EAP peer: </a:t>
            </a:r>
            <a:r>
              <a:rPr lang="en-US" dirty="0"/>
              <a:t>Client computer that is attempting to access a network</a:t>
            </a:r>
            <a:r>
              <a:rPr lang="en-US" dirty="0" smtClean="0"/>
              <a:t>.</a:t>
            </a:r>
            <a:endParaRPr lang="en-US" b="1" dirty="0" smtClean="0"/>
          </a:p>
          <a:p>
            <a:r>
              <a:rPr lang="en-US" b="1" dirty="0" smtClean="0"/>
              <a:t>EAP </a:t>
            </a:r>
            <a:r>
              <a:rPr lang="en-US" b="1" dirty="0"/>
              <a:t>authenticator: </a:t>
            </a:r>
            <a:r>
              <a:rPr lang="en-US" dirty="0"/>
              <a:t>An access point or NAS that requires EAP </a:t>
            </a:r>
            <a:r>
              <a:rPr lang="en-US" dirty="0" smtClean="0"/>
              <a:t>authentication prior </a:t>
            </a:r>
            <a:r>
              <a:rPr lang="en-US" dirty="0"/>
              <a:t>to granting access to a network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EAP Protocol Exchanges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95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Authentication </a:t>
            </a:r>
            <a:r>
              <a:rPr lang="en-US" b="1" dirty="0"/>
              <a:t>server: </a:t>
            </a:r>
            <a:r>
              <a:rPr lang="en-US" dirty="0" smtClean="0"/>
              <a:t>negotiates </a:t>
            </a:r>
            <a:r>
              <a:rPr lang="en-US" dirty="0"/>
              <a:t>use of a </a:t>
            </a:r>
            <a:r>
              <a:rPr lang="en-US" dirty="0" smtClean="0"/>
              <a:t>specific EAP </a:t>
            </a:r>
            <a:r>
              <a:rPr lang="en-US" dirty="0"/>
              <a:t>method with an EAP peer, </a:t>
            </a:r>
            <a:r>
              <a:rPr lang="en-US" dirty="0" smtClean="0"/>
              <a:t>validates </a:t>
            </a:r>
            <a:r>
              <a:rPr lang="en-US" dirty="0"/>
              <a:t>EAP peer’s </a:t>
            </a:r>
            <a:r>
              <a:rPr lang="en-US" dirty="0" smtClean="0"/>
              <a:t>credentials and </a:t>
            </a:r>
            <a:r>
              <a:rPr lang="en-US" dirty="0"/>
              <a:t>authorizes access to </a:t>
            </a:r>
            <a:r>
              <a:rPr lang="en-US" dirty="0" smtClean="0"/>
              <a:t>the network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/>
              <a:t>is a Remote Authentication Dial-In User Service (RADIUS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EAP Protocol Exchanges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61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authentication server functions as a backend server that can </a:t>
            </a:r>
            <a:r>
              <a:rPr lang="en-US" dirty="0" smtClean="0"/>
              <a:t>authenticate peers </a:t>
            </a:r>
            <a:r>
              <a:rPr lang="en-US" dirty="0"/>
              <a:t>as a service to a number of EAP authenticators.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EAP Protocol Exchanges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11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EAP authenticator </a:t>
            </a:r>
            <a:r>
              <a:rPr lang="en-US" dirty="0" smtClean="0"/>
              <a:t>then makes </a:t>
            </a:r>
            <a:r>
              <a:rPr lang="en-US" dirty="0"/>
              <a:t>the decision of whether to grant access. </a:t>
            </a: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is referred to as the </a:t>
            </a:r>
            <a:r>
              <a:rPr lang="en-US" b="1" dirty="0"/>
              <a:t>EAP </a:t>
            </a:r>
            <a:r>
              <a:rPr lang="en-US" b="1" dirty="0" smtClean="0"/>
              <a:t>pass-through mode</a:t>
            </a:r>
            <a:r>
              <a:rPr lang="en-US" dirty="0"/>
              <a:t>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EAP Protocol Exchanges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11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11938</TotalTime>
  <Words>555</Words>
  <Application>Microsoft Office PowerPoint</Application>
  <PresentationFormat>On-screen Show (4:3)</PresentationFormat>
  <Paragraphs>71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EAP Protocol Exchanges</vt:lpstr>
      <vt:lpstr>EAP Protocol Exchanges</vt:lpstr>
      <vt:lpstr>EAP Protocol Exchanges</vt:lpstr>
      <vt:lpstr>EAP Protocol Exchanges</vt:lpstr>
      <vt:lpstr>EAP Protocol Exchanges</vt:lpstr>
      <vt:lpstr>EAP Protocol Exchanges</vt:lpstr>
      <vt:lpstr>EAP Protocol Exchanges</vt:lpstr>
      <vt:lpstr>EAP Protocol Exchanges</vt:lpstr>
      <vt:lpstr>EAP Protocol Exchanges</vt:lpstr>
      <vt:lpstr>EAP Protocol Exchanges</vt:lpstr>
      <vt:lpstr>EAP Protocol Exchanges</vt:lpstr>
      <vt:lpstr>EAP Protocol Exchanges</vt:lpstr>
      <vt:lpstr>EAP Protocol Exchanges</vt:lpstr>
      <vt:lpstr>EAP Protocol Exchanges</vt:lpstr>
      <vt:lpstr>EAP Protocol Exchanges</vt:lpstr>
      <vt:lpstr>EAP Protocol Exchanges</vt:lpstr>
      <vt:lpstr>EAP Protocol Exchanges</vt:lpstr>
      <vt:lpstr>EAP Protocol Exchanges</vt:lpstr>
      <vt:lpstr>EAP Protocol Exchanges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6391</cp:revision>
  <cp:lastPrinted>2015-04-15T04:00:00Z</cp:lastPrinted>
  <dcterms:created xsi:type="dcterms:W3CDTF">2015-04-10T12:56:27Z</dcterms:created>
  <dcterms:modified xsi:type="dcterms:W3CDTF">2016-05-27T05:25:51Z</dcterms:modified>
</cp:coreProperties>
</file>