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510" r:id="rId5"/>
    <p:sldId id="512" r:id="rId6"/>
    <p:sldId id="514" r:id="rId7"/>
    <p:sldId id="511" r:id="rId8"/>
    <p:sldId id="515" r:id="rId9"/>
    <p:sldId id="516" r:id="rId10"/>
    <p:sldId id="517" r:id="rId11"/>
    <p:sldId id="518" r:id="rId12"/>
    <p:sldId id="519" r:id="rId13"/>
    <p:sldId id="520" r:id="rId14"/>
    <p:sldId id="521" r:id="rId15"/>
    <p:sldId id="522" r:id="rId16"/>
    <p:sldId id="523" r:id="rId17"/>
    <p:sldId id="524" r:id="rId18"/>
    <p:sldId id="525" r:id="rId19"/>
    <p:sldId id="508" r:id="rId20"/>
    <p:sldId id="526" r:id="rId21"/>
    <p:sldId id="527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More Secure Authentication Dialogue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Details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1. The client requests a ticket-granting ticket on behalf of the user by sending </a:t>
            </a:r>
            <a:r>
              <a:rPr lang="en-US" dirty="0" smtClean="0">
                <a:latin typeface="+mj-lt"/>
                <a:cs typeface="Arial"/>
              </a:rPr>
              <a:t>its user’s </a:t>
            </a:r>
            <a:r>
              <a:rPr lang="en-US" dirty="0">
                <a:latin typeface="+mj-lt"/>
                <a:cs typeface="Arial"/>
              </a:rPr>
              <a:t>ID to the AS, together with the TGS ID, indicating a request to use </a:t>
            </a:r>
            <a:r>
              <a:rPr lang="en-US" dirty="0" smtClean="0">
                <a:latin typeface="+mj-lt"/>
                <a:cs typeface="Arial"/>
              </a:rPr>
              <a:t>the TGS </a:t>
            </a:r>
            <a:r>
              <a:rPr lang="en-US" dirty="0">
                <a:latin typeface="+mj-lt"/>
                <a:cs typeface="Arial"/>
              </a:rPr>
              <a:t>service.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85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2. The AS responds with a ticket that is encrypted with a key that is derived </a:t>
            </a:r>
            <a:r>
              <a:rPr lang="en-US" dirty="0" smtClean="0">
                <a:latin typeface="+mj-lt"/>
                <a:cs typeface="Arial"/>
              </a:rPr>
              <a:t>from the </a:t>
            </a:r>
            <a:r>
              <a:rPr lang="en-US" dirty="0">
                <a:latin typeface="+mj-lt"/>
                <a:cs typeface="Arial"/>
              </a:rPr>
              <a:t>user’s password (K</a:t>
            </a:r>
            <a:r>
              <a:rPr lang="en-US" baseline="-25000" dirty="0">
                <a:latin typeface="+mj-lt"/>
                <a:cs typeface="Arial"/>
              </a:rPr>
              <a:t>C</a:t>
            </a:r>
            <a:r>
              <a:rPr lang="en-US" dirty="0">
                <a:latin typeface="+mj-lt"/>
                <a:cs typeface="Arial"/>
              </a:rPr>
              <a:t>), which is already stored at the AS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9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When this response </a:t>
            </a:r>
            <a:r>
              <a:rPr lang="en-US" dirty="0">
                <a:latin typeface="+mj-lt"/>
                <a:cs typeface="Arial"/>
              </a:rPr>
              <a:t>arrives at the client, the client prompts the user for </a:t>
            </a:r>
            <a:r>
              <a:rPr lang="en-US" dirty="0" smtClean="0">
                <a:latin typeface="+mj-lt"/>
                <a:cs typeface="Arial"/>
              </a:rPr>
              <a:t>his or her </a:t>
            </a:r>
            <a:r>
              <a:rPr lang="en-US" dirty="0">
                <a:latin typeface="+mj-lt"/>
                <a:cs typeface="Arial"/>
              </a:rPr>
              <a:t>password</a:t>
            </a:r>
            <a:r>
              <a:rPr lang="en-US" dirty="0" smtClean="0">
                <a:latin typeface="+mj-lt"/>
                <a:cs typeface="Arial"/>
              </a:rPr>
              <a:t>, generates </a:t>
            </a:r>
            <a:r>
              <a:rPr lang="en-US" dirty="0">
                <a:latin typeface="+mj-lt"/>
                <a:cs typeface="Arial"/>
              </a:rPr>
              <a:t>the key, and attempts to decrypt the incoming message.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If correct password is supplied, the ticket is successfully recovered.</a:t>
            </a:r>
          </a:p>
          <a:p>
            <a:r>
              <a:rPr lang="en-US" dirty="0">
                <a:latin typeface="+mj-lt"/>
              </a:rPr>
              <a:t>Thus, we have used the password to obtain </a:t>
            </a:r>
            <a:r>
              <a:rPr lang="en-US" dirty="0" smtClean="0">
                <a:latin typeface="+mj-lt"/>
              </a:rPr>
              <a:t>credentials from </a:t>
            </a:r>
            <a:r>
              <a:rPr lang="en-US" dirty="0">
                <a:latin typeface="+mj-lt"/>
              </a:rPr>
              <a:t>Kerberos without having to transmit the password in plaintext.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81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ticket-granting ticket is to </a:t>
            </a:r>
            <a:r>
              <a:rPr lang="en-US" dirty="0" smtClean="0">
                <a:latin typeface="+mj-lt"/>
                <a:cs typeface="Arial"/>
              </a:rPr>
              <a:t>be reusable.</a:t>
            </a:r>
          </a:p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client now has </a:t>
            </a:r>
            <a:r>
              <a:rPr lang="en-US" dirty="0" smtClean="0">
                <a:cs typeface="Arial"/>
              </a:rPr>
              <a:t>a reusable </a:t>
            </a:r>
            <a:r>
              <a:rPr lang="en-US" dirty="0">
                <a:cs typeface="Arial"/>
              </a:rPr>
              <a:t>ticket and need not bother the user for a password for each new </a:t>
            </a:r>
            <a:r>
              <a:rPr lang="en-US" dirty="0" smtClean="0">
                <a:cs typeface="Arial"/>
              </a:rPr>
              <a:t>service request</a:t>
            </a:r>
            <a:r>
              <a:rPr lang="en-US" dirty="0"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99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To avoid an opponent from capturing and using </a:t>
            </a:r>
            <a:r>
              <a:rPr lang="en-US" dirty="0">
                <a:latin typeface="+mj-lt"/>
                <a:cs typeface="Arial"/>
              </a:rPr>
              <a:t>the </a:t>
            </a:r>
            <a:r>
              <a:rPr lang="en-US" dirty="0" smtClean="0">
                <a:latin typeface="+mj-lt"/>
                <a:cs typeface="Arial"/>
              </a:rPr>
              <a:t>ticket, </a:t>
            </a:r>
            <a:r>
              <a:rPr lang="en-US" dirty="0">
                <a:latin typeface="+mj-lt"/>
                <a:cs typeface="Arial"/>
              </a:rPr>
              <a:t>t</a:t>
            </a:r>
            <a:r>
              <a:rPr lang="en-US" dirty="0" smtClean="0">
                <a:latin typeface="+mj-lt"/>
                <a:cs typeface="Arial"/>
              </a:rPr>
              <a:t>he </a:t>
            </a:r>
            <a:r>
              <a:rPr lang="en-US" dirty="0">
                <a:latin typeface="+mj-lt"/>
                <a:cs typeface="Arial"/>
              </a:rPr>
              <a:t>ticket includes a timestamp, indicating </a:t>
            </a:r>
            <a:r>
              <a:rPr lang="en-US" dirty="0" smtClean="0">
                <a:latin typeface="+mj-lt"/>
                <a:cs typeface="Arial"/>
              </a:rPr>
              <a:t>the date </a:t>
            </a:r>
            <a:r>
              <a:rPr lang="en-US" dirty="0">
                <a:latin typeface="+mj-lt"/>
                <a:cs typeface="Arial"/>
              </a:rPr>
              <a:t>and time at which the ticket was issued, and a lifetime, indicating the length </a:t>
            </a:r>
            <a:r>
              <a:rPr lang="en-US" dirty="0" smtClean="0">
                <a:latin typeface="+mj-lt"/>
                <a:cs typeface="Arial"/>
              </a:rPr>
              <a:t>of time </a:t>
            </a:r>
            <a:r>
              <a:rPr lang="en-US" dirty="0">
                <a:latin typeface="+mj-lt"/>
                <a:cs typeface="Arial"/>
              </a:rPr>
              <a:t>for which the ticket is </a:t>
            </a:r>
            <a:r>
              <a:rPr lang="en-US" dirty="0" smtClean="0">
                <a:latin typeface="+mj-lt"/>
                <a:cs typeface="Arial"/>
              </a:rPr>
              <a:t>valid.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57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3. The client requests a service-granting ticket on behalf of the user. For this purpose</a:t>
            </a:r>
            <a:r>
              <a:rPr lang="en-US" dirty="0" smtClean="0">
                <a:latin typeface="+mj-lt"/>
                <a:cs typeface="Arial"/>
              </a:rPr>
              <a:t>, the </a:t>
            </a:r>
            <a:r>
              <a:rPr lang="en-US" dirty="0">
                <a:latin typeface="+mj-lt"/>
                <a:cs typeface="Arial"/>
              </a:rPr>
              <a:t>client transmits a message to the TGS containing the user’s ID, </a:t>
            </a:r>
            <a:r>
              <a:rPr lang="en-US" dirty="0" smtClean="0">
                <a:latin typeface="+mj-lt"/>
                <a:cs typeface="Arial"/>
              </a:rPr>
              <a:t>the ID </a:t>
            </a:r>
            <a:r>
              <a:rPr lang="en-US" dirty="0">
                <a:latin typeface="+mj-lt"/>
                <a:cs typeface="Arial"/>
              </a:rPr>
              <a:t>of the desired service, and the ticket-granting ticket.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33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4. The TGS decrypts the incoming ticket using a key shared only by the AS </a:t>
            </a:r>
            <a:r>
              <a:rPr lang="en-US" dirty="0" smtClean="0">
                <a:latin typeface="+mj-lt"/>
                <a:cs typeface="Arial"/>
              </a:rPr>
              <a:t>and the </a:t>
            </a:r>
            <a:r>
              <a:rPr lang="en-US" dirty="0">
                <a:latin typeface="+mj-lt"/>
                <a:cs typeface="Arial"/>
              </a:rPr>
              <a:t>TGS (K</a:t>
            </a:r>
            <a:r>
              <a:rPr lang="en-US" baseline="-25000" dirty="0">
                <a:latin typeface="+mj-lt"/>
                <a:cs typeface="Arial"/>
              </a:rPr>
              <a:t>tgs</a:t>
            </a:r>
            <a:r>
              <a:rPr lang="en-US" dirty="0">
                <a:latin typeface="+mj-lt"/>
                <a:cs typeface="Arial"/>
              </a:rPr>
              <a:t>) and verifies the success of the decryption by the presence of </a:t>
            </a:r>
            <a:r>
              <a:rPr lang="en-US" dirty="0" smtClean="0">
                <a:latin typeface="+mj-lt"/>
                <a:cs typeface="Arial"/>
              </a:rPr>
              <a:t>its ID</a:t>
            </a:r>
            <a:r>
              <a:rPr lang="en-US" dirty="0">
                <a:latin typeface="+mj-lt"/>
                <a:cs typeface="Arial"/>
              </a:rPr>
              <a:t>. It checks to make sure that the lifetime has not expired</a:t>
            </a:r>
            <a:r>
              <a:rPr lang="en-US" dirty="0" smtClean="0">
                <a:latin typeface="+mj-lt"/>
                <a:cs typeface="Arial"/>
              </a:rPr>
              <a:t>. 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45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Then </a:t>
            </a:r>
            <a:r>
              <a:rPr lang="en-US" dirty="0">
                <a:latin typeface="+mj-lt"/>
                <a:cs typeface="Arial"/>
              </a:rPr>
              <a:t>it </a:t>
            </a:r>
            <a:r>
              <a:rPr lang="en-US" dirty="0" smtClean="0">
                <a:latin typeface="+mj-lt"/>
                <a:cs typeface="Arial"/>
              </a:rPr>
              <a:t>compares the </a:t>
            </a:r>
            <a:r>
              <a:rPr lang="en-US" dirty="0">
                <a:latin typeface="+mj-lt"/>
                <a:cs typeface="Arial"/>
              </a:rPr>
              <a:t>user ID and network address with the incoming information to </a:t>
            </a:r>
            <a:r>
              <a:rPr lang="en-US" dirty="0" smtClean="0">
                <a:latin typeface="+mj-lt"/>
                <a:cs typeface="Arial"/>
              </a:rPr>
              <a:t>authenticate the </a:t>
            </a:r>
            <a:r>
              <a:rPr lang="en-US" dirty="0">
                <a:latin typeface="+mj-lt"/>
                <a:cs typeface="Arial"/>
              </a:rPr>
              <a:t>user. </a:t>
            </a:r>
            <a:r>
              <a:rPr lang="en-US" dirty="0" smtClean="0">
                <a:latin typeface="+mj-lt"/>
                <a:cs typeface="Arial"/>
              </a:rPr>
              <a:t>If user </a:t>
            </a:r>
            <a:r>
              <a:rPr lang="en-US" dirty="0">
                <a:latin typeface="+mj-lt"/>
                <a:cs typeface="Arial"/>
              </a:rPr>
              <a:t>is permitted access to the server V, the TGS issues </a:t>
            </a:r>
            <a:r>
              <a:rPr lang="en-US" dirty="0" smtClean="0">
                <a:latin typeface="+mj-lt"/>
                <a:cs typeface="Arial"/>
              </a:rPr>
              <a:t>a ticket </a:t>
            </a:r>
            <a:r>
              <a:rPr lang="en-US" dirty="0">
                <a:latin typeface="+mj-lt"/>
                <a:cs typeface="Arial"/>
              </a:rPr>
              <a:t>to grant access to the requested service.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32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5. The client requests access to a service on behalf of the user. For this purpose, </a:t>
            </a:r>
            <a:r>
              <a:rPr lang="en-US" dirty="0" smtClean="0"/>
              <a:t>the client </a:t>
            </a:r>
            <a:r>
              <a:rPr lang="en-US" dirty="0"/>
              <a:t>transmits a message to the server containing the user’s ID and the </a:t>
            </a:r>
            <a:r>
              <a:rPr lang="en-US" dirty="0" smtClean="0"/>
              <a:t>service granting ticket. The </a:t>
            </a:r>
            <a:r>
              <a:rPr lang="en-US" dirty="0"/>
              <a:t>server authenticates by using the contents of the ticket.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9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</a:t>
            </a:r>
            <a:r>
              <a:rPr lang="fr-FR" sz="2800" dirty="0">
                <a:cs typeface="Arial" pitchFamily="34" charset="0"/>
              </a:rPr>
              <a:t>a </a:t>
            </a:r>
            <a:r>
              <a:rPr lang="fr-FR" sz="2800" dirty="0" smtClean="0">
                <a:cs typeface="Arial" pitchFamily="34" charset="0"/>
              </a:rPr>
              <a:t>more secure authentication dialogue</a:t>
            </a:r>
            <a:r>
              <a:rPr lang="fr-FR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7" y="1419225"/>
            <a:ext cx="6486525" cy="462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322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This new scenario satisfies the two requirements of only one password </a:t>
            </a:r>
            <a:r>
              <a:rPr lang="en-US" dirty="0" smtClean="0"/>
              <a:t>query per </a:t>
            </a:r>
            <a:r>
              <a:rPr lang="en-US" dirty="0"/>
              <a:t>user session and protection of the user password.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74989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Two issues with </a:t>
            </a:r>
            <a:r>
              <a:rPr lang="en-US" dirty="0">
                <a:cs typeface="Arial"/>
              </a:rPr>
              <a:t>the simple </a:t>
            </a:r>
            <a:r>
              <a:rPr lang="en-US" dirty="0" smtClean="0">
                <a:cs typeface="Arial"/>
              </a:rPr>
              <a:t>authentication </a:t>
            </a:r>
            <a:r>
              <a:rPr lang="en-US">
                <a:cs typeface="Arial"/>
              </a:rPr>
              <a:t>dialogue </a:t>
            </a:r>
            <a:r>
              <a:rPr lang="en-US" smtClean="0">
                <a:cs typeface="Arial"/>
              </a:rPr>
              <a:t>:</a:t>
            </a:r>
            <a:endParaRPr lang="en-US" dirty="0" smtClean="0">
              <a:cs typeface="Arial"/>
            </a:endParaRPr>
          </a:p>
          <a:p>
            <a:r>
              <a:rPr lang="en-US" dirty="0" smtClean="0"/>
              <a:t>1. The number </a:t>
            </a:r>
            <a:r>
              <a:rPr lang="en-US" dirty="0"/>
              <a:t>of </a:t>
            </a:r>
            <a:r>
              <a:rPr lang="en-US" dirty="0" smtClean="0"/>
              <a:t>times </a:t>
            </a:r>
            <a:r>
              <a:rPr lang="en-US" dirty="0"/>
              <a:t>a user has to enter a password should be </a:t>
            </a:r>
            <a:r>
              <a:rPr lang="en-US" dirty="0" smtClean="0"/>
              <a:t>minimized.</a:t>
            </a:r>
          </a:p>
          <a:p>
            <a:r>
              <a:rPr lang="en-US" dirty="0"/>
              <a:t>2. A plaintext transmission of the password should be avoided.</a:t>
            </a:r>
            <a:endParaRPr lang="en-US" dirty="0" smtClean="0"/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1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Suppose each ticket can be used only once.</a:t>
            </a:r>
          </a:p>
          <a:p>
            <a:r>
              <a:rPr lang="en-US" dirty="0" smtClean="0">
                <a:cs typeface="Arial"/>
              </a:rPr>
              <a:t>If </a:t>
            </a:r>
            <a:r>
              <a:rPr lang="en-US" dirty="0">
                <a:cs typeface="Arial"/>
              </a:rPr>
              <a:t>user C logs on to a workstation </a:t>
            </a:r>
            <a:r>
              <a:rPr lang="en-US" dirty="0" smtClean="0">
                <a:cs typeface="Arial"/>
              </a:rPr>
              <a:t>in the </a:t>
            </a:r>
            <a:r>
              <a:rPr lang="en-US" dirty="0">
                <a:cs typeface="Arial"/>
              </a:rPr>
              <a:t>morning and </a:t>
            </a:r>
            <a:r>
              <a:rPr lang="en-US" dirty="0" smtClean="0">
                <a:cs typeface="Arial"/>
              </a:rPr>
              <a:t>checks </a:t>
            </a:r>
            <a:r>
              <a:rPr lang="en-US" dirty="0">
                <a:cs typeface="Arial"/>
              </a:rPr>
              <a:t>his or her mail at a mail server, </a:t>
            </a:r>
            <a:r>
              <a:rPr lang="en-US" dirty="0" smtClean="0">
                <a:cs typeface="Arial"/>
              </a:rPr>
              <a:t>C has to </a:t>
            </a:r>
            <a:r>
              <a:rPr lang="en-US" dirty="0">
                <a:cs typeface="Arial"/>
              </a:rPr>
              <a:t>supply a password to get a ticket </a:t>
            </a:r>
            <a:r>
              <a:rPr lang="en-US" dirty="0" smtClean="0">
                <a:cs typeface="Arial"/>
              </a:rPr>
              <a:t>for the </a:t>
            </a:r>
            <a:r>
              <a:rPr lang="en-US" dirty="0">
                <a:cs typeface="Arial"/>
              </a:rPr>
              <a:t>mail server.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Similarly, if </a:t>
            </a:r>
            <a:r>
              <a:rPr lang="en-US" dirty="0">
                <a:cs typeface="Arial"/>
              </a:rPr>
              <a:t>a user </a:t>
            </a:r>
            <a:r>
              <a:rPr lang="en-US" dirty="0" smtClean="0">
                <a:cs typeface="Arial"/>
              </a:rPr>
              <a:t>wishes to </a:t>
            </a:r>
            <a:r>
              <a:rPr lang="en-US" dirty="0">
                <a:cs typeface="Arial"/>
              </a:rPr>
              <a:t>access a print server, a </a:t>
            </a:r>
            <a:r>
              <a:rPr lang="en-US" dirty="0" smtClean="0">
                <a:cs typeface="Arial"/>
              </a:rPr>
              <a:t>mail server</a:t>
            </a:r>
            <a:r>
              <a:rPr lang="en-US" dirty="0">
                <a:cs typeface="Arial"/>
              </a:rPr>
              <a:t>, a file server, and so on, the first instance of each access would require a </a:t>
            </a:r>
            <a:r>
              <a:rPr lang="en-US" dirty="0" smtClean="0">
                <a:cs typeface="Arial"/>
              </a:rPr>
              <a:t>new ticket </a:t>
            </a:r>
            <a:r>
              <a:rPr lang="en-US" dirty="0">
                <a:cs typeface="Arial"/>
              </a:rPr>
              <a:t>and hence require the user to enter the password.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09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authentication scheme employs a new </a:t>
            </a:r>
            <a:r>
              <a:rPr lang="en-US" dirty="0"/>
              <a:t>server, known as the </a:t>
            </a:r>
            <a:r>
              <a:rPr lang="en-US" b="1" dirty="0"/>
              <a:t>ticket-granting server </a:t>
            </a:r>
            <a:r>
              <a:rPr lang="en-US" dirty="0"/>
              <a:t>(TGS</a:t>
            </a:r>
            <a:r>
              <a:rPr lang="en-US" dirty="0" smtClean="0"/>
              <a:t>).</a:t>
            </a:r>
          </a:p>
          <a:p>
            <a:r>
              <a:rPr lang="en-US" dirty="0"/>
              <a:t>TGS, issues tickets to users who have been authenticated </a:t>
            </a:r>
            <a:r>
              <a:rPr lang="en-US" dirty="0" smtClean="0"/>
              <a:t>to AS.</a:t>
            </a:r>
          </a:p>
          <a:p>
            <a:r>
              <a:rPr lang="en-US" dirty="0" smtClean="0"/>
              <a:t>The </a:t>
            </a:r>
            <a:r>
              <a:rPr lang="en-US" dirty="0"/>
              <a:t>user first requests a ticket-granting ticket (Ticket</a:t>
            </a:r>
            <a:r>
              <a:rPr lang="en-US" baseline="-25000" dirty="0"/>
              <a:t>tgs</a:t>
            </a:r>
            <a:r>
              <a:rPr lang="en-US" dirty="0"/>
              <a:t>) from the </a:t>
            </a:r>
            <a:r>
              <a:rPr lang="en-US" dirty="0" smtClean="0"/>
              <a:t>AS.</a:t>
            </a:r>
          </a:p>
          <a:p>
            <a:endParaRPr lang="en-US" dirty="0" smtClean="0">
              <a:cs typeface="Arial"/>
            </a:endParaRP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81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client </a:t>
            </a:r>
            <a:r>
              <a:rPr lang="en-US" dirty="0"/>
              <a:t>module in the user workstation saves this ticket. </a:t>
            </a:r>
            <a:endParaRPr lang="en-US" dirty="0" smtClean="0"/>
          </a:p>
          <a:p>
            <a:r>
              <a:rPr lang="en-US" dirty="0" smtClean="0"/>
              <a:t>Each </a:t>
            </a:r>
            <a:r>
              <a:rPr lang="en-US" dirty="0"/>
              <a:t>time the user </a:t>
            </a:r>
            <a:r>
              <a:rPr lang="en-US" dirty="0" smtClean="0"/>
              <a:t>requires access </a:t>
            </a:r>
            <a:r>
              <a:rPr lang="en-US" dirty="0"/>
              <a:t>to a new service, the client applies to the TGS, using the ticket to </a:t>
            </a:r>
            <a:r>
              <a:rPr lang="en-US" dirty="0" smtClean="0"/>
              <a:t>authenticate itself.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7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TGS then grants a ticket for the particular service.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client saves </a:t>
            </a:r>
            <a:r>
              <a:rPr lang="en-US" dirty="0" smtClean="0"/>
              <a:t>each service-granting </a:t>
            </a:r>
            <a:r>
              <a:rPr lang="en-US" dirty="0"/>
              <a:t>ticket and uses it to authenticate its user to a server each time </a:t>
            </a:r>
            <a:r>
              <a:rPr lang="en-US" dirty="0" smtClean="0"/>
              <a:t>a particular </a:t>
            </a:r>
            <a:r>
              <a:rPr lang="en-US" dirty="0"/>
              <a:t>service is requested.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 More Secure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76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10833</TotalTime>
  <Words>829</Words>
  <Application>Microsoft Office PowerPoint</Application>
  <PresentationFormat>On-screen Show (4:3)</PresentationFormat>
  <Paragraphs>81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  <vt:lpstr>A More Secure Authentication Dialogue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5180</cp:revision>
  <cp:lastPrinted>2015-04-15T04:00:00Z</cp:lastPrinted>
  <dcterms:created xsi:type="dcterms:W3CDTF">2015-04-10T12:56:27Z</dcterms:created>
  <dcterms:modified xsi:type="dcterms:W3CDTF">2016-05-07T02:18:59Z</dcterms:modified>
</cp:coreProperties>
</file>