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3" r:id="rId2"/>
    <p:sldId id="304" r:id="rId3"/>
    <p:sldId id="338" r:id="rId4"/>
    <p:sldId id="526" r:id="rId5"/>
    <p:sldId id="541" r:id="rId6"/>
    <p:sldId id="565" r:id="rId7"/>
    <p:sldId id="566" r:id="rId8"/>
    <p:sldId id="567" r:id="rId9"/>
    <p:sldId id="569" r:id="rId10"/>
    <p:sldId id="568" r:id="rId11"/>
    <p:sldId id="570" r:id="rId12"/>
    <p:sldId id="571" r:id="rId13"/>
    <p:sldId id="572" r:id="rId14"/>
    <p:sldId id="573" r:id="rId15"/>
    <p:sldId id="574" r:id="rId16"/>
    <p:sldId id="575" r:id="rId17"/>
    <p:sldId id="576" r:id="rId18"/>
    <p:sldId id="577" r:id="rId19"/>
    <p:sldId id="578" r:id="rId20"/>
    <p:sldId id="579" r:id="rId21"/>
    <p:sldId id="564" r:id="rId22"/>
    <p:sldId id="580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404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5/26/2016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5/26/2016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5/26/2016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Elements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of Network Access Control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policy </a:t>
            </a:r>
            <a:r>
              <a:rPr lang="en-US" dirty="0" smtClean="0"/>
              <a:t>server often </a:t>
            </a:r>
            <a:r>
              <a:rPr lang="en-US" dirty="0"/>
              <a:t>relies on backend systems, including antivirus, patch management, or </a:t>
            </a:r>
            <a:r>
              <a:rPr lang="en-US" dirty="0" smtClean="0"/>
              <a:t>a user </a:t>
            </a:r>
            <a:r>
              <a:rPr lang="en-US" dirty="0"/>
              <a:t>directory, to help determine the host’s condition.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Elements of Network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835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3. Network </a:t>
            </a:r>
            <a:r>
              <a:rPr lang="en-US" b="1" dirty="0"/>
              <a:t>access server (NAS): </a:t>
            </a:r>
            <a:r>
              <a:rPr lang="en-US" dirty="0"/>
              <a:t>The NAS functions as an access control </a:t>
            </a:r>
            <a:r>
              <a:rPr lang="en-US" dirty="0" smtClean="0"/>
              <a:t>point for </a:t>
            </a:r>
            <a:r>
              <a:rPr lang="en-US" dirty="0"/>
              <a:t>users in remote locations connecting to an enterprise’s internal network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Elements of Network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690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Also </a:t>
            </a:r>
            <a:r>
              <a:rPr lang="en-US" dirty="0"/>
              <a:t>called a </a:t>
            </a:r>
            <a:r>
              <a:rPr lang="en-US" b="1" dirty="0"/>
              <a:t>media gateway</a:t>
            </a:r>
            <a:r>
              <a:rPr lang="en-US" dirty="0"/>
              <a:t>, a </a:t>
            </a:r>
            <a:r>
              <a:rPr lang="en-US" b="1" dirty="0"/>
              <a:t>remote access server (RAS)</a:t>
            </a:r>
            <a:r>
              <a:rPr lang="en-US" dirty="0"/>
              <a:t>, or a </a:t>
            </a:r>
            <a:r>
              <a:rPr lang="en-US" b="1" dirty="0"/>
              <a:t>policy server</a:t>
            </a:r>
            <a:r>
              <a:rPr lang="en-US" dirty="0" smtClean="0"/>
              <a:t>, an </a:t>
            </a:r>
            <a:r>
              <a:rPr lang="en-US" dirty="0"/>
              <a:t>NAS may include its own authentication services or rely on a </a:t>
            </a:r>
            <a:r>
              <a:rPr lang="en-US" dirty="0" smtClean="0"/>
              <a:t>separate authentication </a:t>
            </a:r>
            <a:r>
              <a:rPr lang="en-US" dirty="0"/>
              <a:t>service from the policy server.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Elements of Network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259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Elements of Network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859972" y="1129601"/>
            <a:ext cx="1723571" cy="32537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Network Access Control Context</a:t>
            </a:r>
            <a:endParaRPr lang="en-US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3543" y="1150938"/>
            <a:ext cx="5667375" cy="4876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0154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A variety of different </a:t>
            </a:r>
            <a:r>
              <a:rPr lang="en-US" dirty="0" smtClean="0"/>
              <a:t>ARs seek </a:t>
            </a:r>
            <a:r>
              <a:rPr lang="en-US" dirty="0"/>
              <a:t>access to an enterprise network by applying to some type of NAS. </a:t>
            </a:r>
            <a:endParaRPr lang="en-US" dirty="0" smtClean="0"/>
          </a:p>
          <a:p>
            <a:r>
              <a:rPr lang="en-US" dirty="0" smtClean="0"/>
              <a:t>The first step is </a:t>
            </a:r>
            <a:r>
              <a:rPr lang="en-US" dirty="0"/>
              <a:t>to authenticate the AR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This </a:t>
            </a:r>
            <a:r>
              <a:rPr lang="en-US" dirty="0"/>
              <a:t>involves some sort of secure protocol and the use of cryptographic keys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Elements of Network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168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Authentication </a:t>
            </a:r>
            <a:r>
              <a:rPr lang="en-US" dirty="0"/>
              <a:t>may </a:t>
            </a:r>
            <a:r>
              <a:rPr lang="en-US" dirty="0" smtClean="0"/>
              <a:t>be performed </a:t>
            </a:r>
            <a:r>
              <a:rPr lang="en-US" dirty="0"/>
              <a:t>by the NAS, or the NAS may mediate the authentication process.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Elements of Network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832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In the latter </a:t>
            </a:r>
            <a:r>
              <a:rPr lang="en-US" dirty="0"/>
              <a:t>case, authentication takes place between the supplicant and an </a:t>
            </a:r>
            <a:r>
              <a:rPr lang="en-US" dirty="0" smtClean="0"/>
              <a:t>authentication server </a:t>
            </a:r>
            <a:r>
              <a:rPr lang="en-US" dirty="0"/>
              <a:t>that is part of the policy server or that is accessed by the policy server</a:t>
            </a:r>
            <a:r>
              <a:rPr lang="en-US" dirty="0" smtClean="0"/>
              <a:t>.</a:t>
            </a:r>
          </a:p>
          <a:p>
            <a:r>
              <a:rPr lang="en-US" dirty="0"/>
              <a:t>A</a:t>
            </a:r>
            <a:r>
              <a:rPr lang="en-US" dirty="0" smtClean="0"/>
              <a:t>uthentication has </a:t>
            </a:r>
            <a:r>
              <a:rPr lang="en-US" dirty="0"/>
              <a:t>a number of </a:t>
            </a:r>
            <a:r>
              <a:rPr lang="en-US" dirty="0" smtClean="0"/>
              <a:t>purposes: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Elements of Network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68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authentication </a:t>
            </a:r>
            <a:r>
              <a:rPr lang="en-US" dirty="0" smtClean="0"/>
              <a:t>verifies </a:t>
            </a:r>
            <a:r>
              <a:rPr lang="en-US" dirty="0"/>
              <a:t>a </a:t>
            </a:r>
            <a:r>
              <a:rPr lang="en-US" dirty="0" smtClean="0"/>
              <a:t>supplicant’s claimed </a:t>
            </a:r>
            <a:r>
              <a:rPr lang="en-US" dirty="0"/>
              <a:t>identity, which enables the policy server to determine what </a:t>
            </a:r>
            <a:r>
              <a:rPr lang="en-US" dirty="0" smtClean="0"/>
              <a:t>access privileges</a:t>
            </a:r>
            <a:r>
              <a:rPr lang="en-US" dirty="0"/>
              <a:t>, if any, the AR may have</a:t>
            </a:r>
            <a:r>
              <a:rPr lang="en-US" dirty="0" smtClean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Elements of Network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89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authentication exchange may result in </a:t>
            </a:r>
            <a:r>
              <a:rPr lang="en-US" dirty="0" smtClean="0"/>
              <a:t>the establishment </a:t>
            </a:r>
            <a:r>
              <a:rPr lang="en-US" dirty="0"/>
              <a:t>of session keys to enable future secure communication between </a:t>
            </a:r>
            <a:r>
              <a:rPr lang="en-US" dirty="0" smtClean="0"/>
              <a:t>the supplicant </a:t>
            </a:r>
            <a:r>
              <a:rPr lang="en-US" dirty="0"/>
              <a:t>and resources on the enterprise network.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Elements of Network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44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policy server or a supporting server will perform checks on </a:t>
            </a:r>
            <a:r>
              <a:rPr lang="en-US" dirty="0" smtClean="0"/>
              <a:t>the AR </a:t>
            </a:r>
            <a:r>
              <a:rPr lang="en-US" dirty="0"/>
              <a:t>to determine if it should be permitted interactive remote access connectivity</a:t>
            </a:r>
            <a:r>
              <a:rPr lang="en-US" dirty="0" smtClean="0"/>
              <a:t>.</a:t>
            </a:r>
          </a:p>
          <a:p>
            <a:r>
              <a:rPr lang="en-US" dirty="0"/>
              <a:t>For example, </a:t>
            </a:r>
            <a:r>
              <a:rPr lang="en-US" dirty="0" smtClean="0"/>
              <a:t>user’s </a:t>
            </a:r>
            <a:r>
              <a:rPr lang="en-US" dirty="0"/>
              <a:t>antimalware software must be up-to-date, </a:t>
            </a:r>
            <a:r>
              <a:rPr lang="en-US" dirty="0" smtClean="0"/>
              <a:t>OS must be patched</a:t>
            </a:r>
            <a:r>
              <a:rPr lang="en-US" dirty="0"/>
              <a:t>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Elements of Network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84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describe the elements </a:t>
            </a:r>
            <a:r>
              <a:rPr lang="en-US" sz="2800" dirty="0">
                <a:cs typeface="Arial" pitchFamily="34" charset="0"/>
              </a:rPr>
              <a:t>of </a:t>
            </a:r>
            <a:r>
              <a:rPr lang="en-US" sz="2800" dirty="0" smtClean="0">
                <a:cs typeface="Arial" pitchFamily="34" charset="0"/>
              </a:rPr>
              <a:t>network access </a:t>
            </a:r>
            <a:r>
              <a:rPr lang="en-US" sz="2800" dirty="0">
                <a:cs typeface="Arial" pitchFamily="34" charset="0"/>
              </a:rPr>
              <a:t>control</a:t>
            </a:r>
            <a:r>
              <a:rPr lang="fr-FR" sz="2800" dirty="0" smtClean="0">
                <a:cs typeface="Arial" pitchFamily="34" charset="0"/>
              </a:rPr>
              <a:t>.</a:t>
            </a:r>
            <a:endParaRPr lang="en-US" sz="2800" dirty="0" smtClean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Elements of Network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These checks should be performed before granting the AR access to the </a:t>
            </a:r>
            <a:r>
              <a:rPr lang="en-US" dirty="0" smtClean="0"/>
              <a:t>enterprise network.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Elements of Network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605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If </a:t>
            </a:r>
            <a:r>
              <a:rPr lang="en-US" dirty="0" smtClean="0"/>
              <a:t>an authorized user’s remote </a:t>
            </a:r>
            <a:r>
              <a:rPr lang="en-US" dirty="0"/>
              <a:t>computer </a:t>
            </a:r>
            <a:r>
              <a:rPr lang="en-US" dirty="0" smtClean="0"/>
              <a:t>does not </a:t>
            </a:r>
            <a:r>
              <a:rPr lang="en-US" dirty="0"/>
              <a:t>pass the health check, the user and remote computer should be denied </a:t>
            </a:r>
            <a:r>
              <a:rPr lang="en-US" dirty="0" smtClean="0"/>
              <a:t> network access </a:t>
            </a:r>
            <a:r>
              <a:rPr lang="en-US" dirty="0"/>
              <a:t>or have limited access to a quarantine network so that authorized </a:t>
            </a:r>
            <a:r>
              <a:rPr lang="en-US" dirty="0" smtClean="0"/>
              <a:t>personnel can </a:t>
            </a:r>
            <a:r>
              <a:rPr lang="en-US" dirty="0"/>
              <a:t>fix the security deficiencies.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Elements of Network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543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Once an AR has been authenticated and cleared for a certain level of </a:t>
            </a:r>
            <a:r>
              <a:rPr lang="en-US" dirty="0" smtClean="0"/>
              <a:t>access to </a:t>
            </a:r>
            <a:r>
              <a:rPr lang="en-US" dirty="0"/>
              <a:t>the enterprise network, the NAS can enable the AR to interact with resources </a:t>
            </a:r>
            <a:r>
              <a:rPr lang="en-US" dirty="0" smtClean="0"/>
              <a:t>in the </a:t>
            </a:r>
            <a:r>
              <a:rPr lang="en-US" dirty="0"/>
              <a:t>enterprise network.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Elements of Network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22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540067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Elements of Network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Network access control (NAC) is an umbrella term for managing access to a network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Elements of Network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439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NAC </a:t>
            </a:r>
            <a:r>
              <a:rPr lang="en-US" dirty="0"/>
              <a:t>authenticates users logging into the network and determines what </a:t>
            </a:r>
            <a:r>
              <a:rPr lang="en-US" dirty="0" smtClean="0"/>
              <a:t>data they </a:t>
            </a:r>
            <a:r>
              <a:rPr lang="en-US" dirty="0"/>
              <a:t>can access and actions they can perform. </a:t>
            </a:r>
            <a:endParaRPr lang="en-US" dirty="0" smtClean="0"/>
          </a:p>
          <a:p>
            <a:r>
              <a:rPr lang="en-US" dirty="0" smtClean="0"/>
              <a:t>NAC </a:t>
            </a:r>
            <a:r>
              <a:rPr lang="en-US" dirty="0"/>
              <a:t>also examines the health of </a:t>
            </a:r>
            <a:r>
              <a:rPr lang="en-US" dirty="0" smtClean="0"/>
              <a:t>the user’s computer (the </a:t>
            </a:r>
            <a:r>
              <a:rPr lang="en-US" dirty="0"/>
              <a:t>endpoints).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Elements of Network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51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Elements of a Network Access Control System:</a:t>
            </a:r>
          </a:p>
          <a:p>
            <a:r>
              <a:rPr lang="en-US" dirty="0" smtClean="0"/>
              <a:t>NAC </a:t>
            </a:r>
            <a:r>
              <a:rPr lang="en-US" dirty="0"/>
              <a:t>systems deal with three categories of components</a:t>
            </a:r>
            <a:r>
              <a:rPr lang="en-US" dirty="0" smtClean="0"/>
              <a:t>:</a:t>
            </a:r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Elements of Network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009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1. Access </a:t>
            </a:r>
            <a:r>
              <a:rPr lang="en-US" b="1" dirty="0"/>
              <a:t>requestor (AR): </a:t>
            </a:r>
            <a:r>
              <a:rPr lang="en-US" dirty="0"/>
              <a:t>The AR </a:t>
            </a:r>
            <a:r>
              <a:rPr lang="en-US" dirty="0" smtClean="0"/>
              <a:t>is </a:t>
            </a:r>
            <a:r>
              <a:rPr lang="en-US" dirty="0"/>
              <a:t>node that is attempting to </a:t>
            </a:r>
            <a:r>
              <a:rPr lang="en-US" dirty="0" smtClean="0"/>
              <a:t>access network </a:t>
            </a:r>
            <a:r>
              <a:rPr lang="en-US" dirty="0"/>
              <a:t>and may be any device that is managed by the NAC </a:t>
            </a:r>
            <a:r>
              <a:rPr lang="en-US" dirty="0" smtClean="0"/>
              <a:t>system.</a:t>
            </a:r>
          </a:p>
          <a:p>
            <a:r>
              <a:rPr lang="en-US" dirty="0" smtClean="0"/>
              <a:t>E.g. workstations</a:t>
            </a:r>
            <a:r>
              <a:rPr lang="en-US" dirty="0"/>
              <a:t>, servers, printers, cameras, and other IP-enabled devices. 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Elements of Network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897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ARs are </a:t>
            </a:r>
            <a:r>
              <a:rPr lang="en-US" dirty="0"/>
              <a:t>also referred to as </a:t>
            </a:r>
            <a:r>
              <a:rPr lang="en-US" b="1" dirty="0"/>
              <a:t>supplicants</a:t>
            </a:r>
            <a:r>
              <a:rPr lang="en-US" dirty="0"/>
              <a:t>, or simply, clients</a:t>
            </a:r>
            <a:r>
              <a:rPr lang="en-US" dirty="0" smtClean="0"/>
              <a:t>. 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Elements of Network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708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2. Policy </a:t>
            </a:r>
            <a:r>
              <a:rPr lang="en-US" b="1" dirty="0"/>
              <a:t>server</a:t>
            </a:r>
            <a:r>
              <a:rPr lang="en-US" b="1" dirty="0" smtClean="0"/>
              <a:t>:</a:t>
            </a:r>
          </a:p>
          <a:p>
            <a:r>
              <a:rPr lang="en-US" dirty="0" smtClean="0"/>
              <a:t>Based </a:t>
            </a:r>
            <a:r>
              <a:rPr lang="en-US" dirty="0"/>
              <a:t>on the AR’s posture and an enterprise’s defined policy</a:t>
            </a:r>
            <a:r>
              <a:rPr lang="en-US" dirty="0" smtClean="0"/>
              <a:t>, the </a:t>
            </a:r>
            <a:r>
              <a:rPr lang="en-US" dirty="0"/>
              <a:t>policy server determines what access should be granted.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Elements of Network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12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11793</TotalTime>
  <Words>711</Words>
  <Application>Microsoft Office PowerPoint</Application>
  <PresentationFormat>On-screen Show (4:3)</PresentationFormat>
  <Paragraphs>81</Paragraphs>
  <Slides>22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Elements of Network Access Control</vt:lpstr>
      <vt:lpstr>Elements of Network Access Control</vt:lpstr>
      <vt:lpstr>Elements of Network Access Control</vt:lpstr>
      <vt:lpstr>Elements of Network Access Control</vt:lpstr>
      <vt:lpstr>Elements of Network Access Control</vt:lpstr>
      <vt:lpstr>Elements of Network Access Control</vt:lpstr>
      <vt:lpstr>Elements of Network Access Control</vt:lpstr>
      <vt:lpstr>Elements of Network Access Control</vt:lpstr>
      <vt:lpstr>Elements of Network Access Control</vt:lpstr>
      <vt:lpstr>Elements of Network Access Control</vt:lpstr>
      <vt:lpstr>Elements of Network Access Control</vt:lpstr>
      <vt:lpstr>Elements of Network Access Control</vt:lpstr>
      <vt:lpstr>Elements of Network Access Control</vt:lpstr>
      <vt:lpstr>Elements of Network Access Control</vt:lpstr>
      <vt:lpstr>Elements of Network Access Control</vt:lpstr>
      <vt:lpstr>Elements of Network Access Control</vt:lpstr>
      <vt:lpstr>Elements of Network Access Control</vt:lpstr>
      <vt:lpstr>Elements of Network Access Control</vt:lpstr>
      <vt:lpstr>Elements of Network Access Control</vt:lpstr>
      <vt:lpstr>Elements of Network Access Control</vt:lpstr>
      <vt:lpstr>Elements of Network Access Control</vt:lpstr>
      <vt:lpstr>Elements of Network Access Control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6050</cp:revision>
  <cp:lastPrinted>2015-04-15T04:00:00Z</cp:lastPrinted>
  <dcterms:created xsi:type="dcterms:W3CDTF">2015-04-10T12:56:27Z</dcterms:created>
  <dcterms:modified xsi:type="dcterms:W3CDTF">2016-05-26T06:48:20Z</dcterms:modified>
</cp:coreProperties>
</file>