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3" r:id="rId2"/>
    <p:sldId id="304" r:id="rId3"/>
    <p:sldId id="338" r:id="rId4"/>
    <p:sldId id="510" r:id="rId5"/>
    <p:sldId id="515" r:id="rId6"/>
    <p:sldId id="524" r:id="rId7"/>
    <p:sldId id="525" r:id="rId8"/>
    <p:sldId id="519" r:id="rId9"/>
    <p:sldId id="517" r:id="rId10"/>
    <p:sldId id="521" r:id="rId11"/>
    <p:sldId id="520" r:id="rId12"/>
    <p:sldId id="516" r:id="rId13"/>
    <p:sldId id="522" r:id="rId14"/>
    <p:sldId id="523" r:id="rId15"/>
    <p:sldId id="518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>
        <p:scale>
          <a:sx n="60" d="100"/>
          <a:sy n="60" d="100"/>
        </p:scale>
        <p:origin x="-1554" y="-210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For Elements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Kerberos 4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60847" y="1101254"/>
            <a:ext cx="7412295" cy="702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Ticket-Granting Service Exchange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47" y="1585686"/>
            <a:ext cx="741229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572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60847" y="1101254"/>
            <a:ext cx="7412295" cy="702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Ticket-Granting Service Exchange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45" y="1629388"/>
            <a:ext cx="7412295" cy="4452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33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2057400"/>
            <a:ext cx="7614783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860847" y="1101254"/>
            <a:ext cx="7412295" cy="702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Kerberos Version 4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Message Exchanges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761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" y="1640113"/>
            <a:ext cx="7503886" cy="4427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60847" y="1101254"/>
            <a:ext cx="7412295" cy="702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Client/Server Authentication Exchange</a:t>
            </a:r>
          </a:p>
        </p:txBody>
      </p:sp>
    </p:spTree>
    <p:extLst>
      <p:ext uri="{BB962C8B-B14F-4D97-AF65-F5344CB8AC3E}">
        <p14:creationId xmlns:p14="http://schemas.microsoft.com/office/powerpoint/2010/main" val="332676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60847" y="1101254"/>
            <a:ext cx="7412295" cy="702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Client/Server Authentication Exchange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47" y="1803560"/>
            <a:ext cx="7412295" cy="370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283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2319338"/>
            <a:ext cx="7366907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860847" y="1101254"/>
            <a:ext cx="7412295" cy="702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Kerberos Version 4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Message Exchanges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482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fr-FR" sz="2800" dirty="0" smtClean="0">
                <a:cs typeface="Arial" pitchFamily="34" charset="0"/>
              </a:rPr>
              <a:t>describe </a:t>
            </a:r>
            <a:r>
              <a:rPr lang="en-US" sz="2800" dirty="0" smtClean="0">
                <a:cs typeface="Arial" pitchFamily="34" charset="0"/>
              </a:rPr>
              <a:t>rationale for elements of Kerberos</a:t>
            </a:r>
            <a:r>
              <a:rPr lang="fr-FR" sz="2800" dirty="0" smtClean="0">
                <a:cs typeface="Arial" pitchFamily="34" charset="0"/>
              </a:rPr>
              <a:t> V4 authentication </a:t>
            </a:r>
            <a:r>
              <a:rPr lang="fr-FR" sz="2800" dirty="0">
                <a:cs typeface="Arial" pitchFamily="34" charset="0"/>
              </a:rPr>
              <a:t>dialogue.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>
                <a:cs typeface="Arial"/>
              </a:rPr>
              <a:t>William </a:t>
            </a:r>
            <a:r>
              <a:rPr lang="en-US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Kerberos is a key distribution and user authentication service developed at MIT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1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04" y="1150938"/>
            <a:ext cx="7362496" cy="4994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39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Broadly, the Kerberos exchanges can be categorized as:</a:t>
            </a:r>
          </a:p>
          <a:p>
            <a:r>
              <a:rPr lang="en-US" dirty="0">
                <a:cs typeface="Arial"/>
              </a:rPr>
              <a:t>Authentication Service </a:t>
            </a:r>
            <a:r>
              <a:rPr lang="en-US" dirty="0" smtClean="0">
                <a:cs typeface="Arial"/>
              </a:rPr>
              <a:t>Exchange</a:t>
            </a:r>
          </a:p>
          <a:p>
            <a:r>
              <a:rPr lang="en-US" dirty="0">
                <a:cs typeface="Arial"/>
              </a:rPr>
              <a:t>Ticket-Granting Service </a:t>
            </a:r>
            <a:r>
              <a:rPr lang="en-US" dirty="0" smtClean="0">
                <a:cs typeface="Arial"/>
              </a:rPr>
              <a:t>Exchange</a:t>
            </a:r>
          </a:p>
          <a:p>
            <a:r>
              <a:rPr lang="en-US" dirty="0">
                <a:cs typeface="Arial"/>
              </a:rPr>
              <a:t>Client/Server Authentication Exchange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6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3" y="1292772"/>
            <a:ext cx="7458075" cy="5088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76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7" y="1600200"/>
            <a:ext cx="7402286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60847" y="1101254"/>
            <a:ext cx="7412295" cy="702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Authentication Service Exchange</a:t>
            </a:r>
          </a:p>
        </p:txBody>
      </p:sp>
    </p:spTree>
    <p:extLst>
      <p:ext uri="{BB962C8B-B14F-4D97-AF65-F5344CB8AC3E}">
        <p14:creationId xmlns:p14="http://schemas.microsoft.com/office/powerpoint/2010/main" val="38487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Rationale For Elements Of Kerberos 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547938"/>
            <a:ext cx="7495268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7" y="1101254"/>
            <a:ext cx="7412295" cy="702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Kerberos Version 4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Message Exchanges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761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11465</TotalTime>
  <Words>219</Words>
  <Application>Microsoft Office PowerPoint</Application>
  <PresentationFormat>On-screen Show (4:3)</PresentationFormat>
  <Paragraphs>52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  <vt:lpstr>Rationale For Elements Of Kerberos 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5416</cp:revision>
  <cp:lastPrinted>2015-04-15T04:00:00Z</cp:lastPrinted>
  <dcterms:created xsi:type="dcterms:W3CDTF">2015-04-10T12:56:27Z</dcterms:created>
  <dcterms:modified xsi:type="dcterms:W3CDTF">2016-05-30T06:12:30Z</dcterms:modified>
</cp:coreProperties>
</file>