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551" r:id="rId5"/>
    <p:sldId id="555" r:id="rId6"/>
    <p:sldId id="552" r:id="rId7"/>
    <p:sldId id="553" r:id="rId8"/>
    <p:sldId id="554" r:id="rId9"/>
    <p:sldId id="556" r:id="rId10"/>
    <p:sldId id="557" r:id="rId11"/>
    <p:sldId id="558" r:id="rId12"/>
    <p:sldId id="559" r:id="rId13"/>
    <p:sldId id="560" r:id="rId14"/>
    <p:sldId id="561" r:id="rId15"/>
    <p:sldId id="562" r:id="rId16"/>
    <p:sldId id="563" r:id="rId17"/>
    <p:sldId id="54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Public Key Infrastructure X.509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End </a:t>
            </a:r>
            <a:r>
              <a:rPr lang="en-US" dirty="0"/>
              <a:t>entities typically consume and/or </a:t>
            </a:r>
            <a:r>
              <a:rPr lang="en-US" dirty="0" smtClean="0"/>
              <a:t>support PKI-related </a:t>
            </a:r>
            <a:r>
              <a:rPr lang="en-US" dirty="0"/>
              <a:t>services.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2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Certification authority (CA): </a:t>
            </a:r>
            <a:endParaRPr lang="en-US" b="1" dirty="0" smtClean="0"/>
          </a:p>
          <a:p>
            <a:r>
              <a:rPr lang="en-US" dirty="0" smtClean="0"/>
              <a:t>The </a:t>
            </a:r>
            <a:r>
              <a:rPr lang="en-US" dirty="0"/>
              <a:t>issuer of certificates and (usually) </a:t>
            </a:r>
            <a:r>
              <a:rPr lang="en-US" dirty="0" smtClean="0"/>
              <a:t>certificate revocation </a:t>
            </a:r>
            <a:r>
              <a:rPr lang="en-US" dirty="0"/>
              <a:t>lists (CRLs). </a:t>
            </a:r>
            <a:endParaRPr lang="en-US" dirty="0" smtClean="0"/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6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It </a:t>
            </a:r>
            <a:r>
              <a:rPr lang="en-US" dirty="0"/>
              <a:t>may also support a variety of </a:t>
            </a:r>
            <a:r>
              <a:rPr lang="en-US" dirty="0" smtClean="0"/>
              <a:t>administrative functions</a:t>
            </a:r>
            <a:r>
              <a:rPr lang="en-US" dirty="0"/>
              <a:t>, although these are often delegated to one or more </a:t>
            </a:r>
            <a:r>
              <a:rPr lang="en-US" dirty="0" smtClean="0"/>
              <a:t>Registration Authorities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18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Registration authority (RA):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optional component that can assume </a:t>
            </a:r>
            <a:r>
              <a:rPr lang="en-US" dirty="0" smtClean="0"/>
              <a:t>a number </a:t>
            </a:r>
            <a:r>
              <a:rPr lang="en-US" dirty="0"/>
              <a:t>of administrative functions from the CA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66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RA is often </a:t>
            </a:r>
            <a:r>
              <a:rPr lang="en-US" dirty="0" smtClean="0"/>
              <a:t>associated with </a:t>
            </a:r>
            <a:r>
              <a:rPr lang="en-US" dirty="0"/>
              <a:t>the end entity registration process but can assist in a number of </a:t>
            </a:r>
            <a:r>
              <a:rPr lang="en-US" dirty="0" smtClean="0"/>
              <a:t>other areas </a:t>
            </a:r>
            <a:r>
              <a:rPr lang="en-US" dirty="0"/>
              <a:t>as well.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34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CRL issuer: </a:t>
            </a:r>
            <a:endParaRPr lang="en-US" b="1" dirty="0" smtClean="0"/>
          </a:p>
          <a:p>
            <a:r>
              <a:rPr lang="en-US" dirty="0" smtClean="0"/>
              <a:t>An </a:t>
            </a:r>
            <a:r>
              <a:rPr lang="en-US" dirty="0"/>
              <a:t>optional component that a CA can delegate to publish CRLs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57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Repository</a:t>
            </a:r>
            <a:r>
              <a:rPr lang="en-US" b="1" dirty="0"/>
              <a:t>: </a:t>
            </a:r>
            <a:endParaRPr lang="en-US" b="1" dirty="0" smtClean="0"/>
          </a:p>
          <a:p>
            <a:r>
              <a:rPr lang="en-US" dirty="0" smtClean="0"/>
              <a:t>A </a:t>
            </a:r>
            <a:r>
              <a:rPr lang="en-US" dirty="0"/>
              <a:t>generic term used to denote any method for storing </a:t>
            </a:r>
            <a:r>
              <a:rPr lang="en-US" dirty="0" smtClean="0"/>
              <a:t>certificates and </a:t>
            </a:r>
            <a:r>
              <a:rPr lang="en-US" dirty="0"/>
              <a:t>CRLs so that they can be retrieved by end entities.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6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44031" y="1150938"/>
            <a:ext cx="7386922" cy="8520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PKIX Architectural Model</a:t>
            </a:r>
            <a:endParaRPr lang="en-US" sz="2400" dirty="0">
              <a:latin typeface="+mj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582057"/>
            <a:ext cx="671512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66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explain elements of Public Key Infrastructure X.509 (PKIX)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Stallings, </a:t>
            </a:r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</a:t>
            </a:r>
            <a:r>
              <a:rPr lang="en-US" dirty="0" smtClean="0">
                <a:cs typeface="Arial"/>
              </a:rPr>
              <a:t>.</a:t>
            </a:r>
          </a:p>
          <a:p>
            <a:endParaRPr lang="en-US" dirty="0" smtClean="0"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principal objective for developing a PKI is to enable secure, convenient</a:t>
            </a:r>
            <a:r>
              <a:rPr lang="en-US" dirty="0" smtClean="0"/>
              <a:t>, and </a:t>
            </a:r>
            <a:r>
              <a:rPr lang="en-US" dirty="0"/>
              <a:t>efficient acquisition of public keys.</a:t>
            </a:r>
            <a:endParaRPr lang="en-US" dirty="0" smtClean="0"/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RFC </a:t>
            </a:r>
            <a:r>
              <a:rPr lang="en-US" dirty="0"/>
              <a:t>4949 (Internet Security Glossary) defines public-key infrastructure (PKI) </a:t>
            </a:r>
            <a:r>
              <a:rPr lang="en-US" dirty="0" smtClean="0"/>
              <a:t>as:</a:t>
            </a: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8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set of hardware, software, people, policies, and procedures needed to create, manage, store, distribute, and revoke digital certificates based on asymmetric cryptography.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1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Internet </a:t>
            </a:r>
            <a:r>
              <a:rPr lang="en-US" dirty="0"/>
              <a:t>Engineering Task </a:t>
            </a:r>
            <a:r>
              <a:rPr lang="en-US" dirty="0" smtClean="0"/>
              <a:t>Force (</a:t>
            </a:r>
            <a:r>
              <a:rPr lang="en-US" dirty="0"/>
              <a:t>IETF) Public Key Infrastructure X.509 (PKIX) working group has been the </a:t>
            </a:r>
            <a:r>
              <a:rPr lang="en-US" dirty="0" smtClean="0"/>
              <a:t>driving force </a:t>
            </a:r>
            <a:r>
              <a:rPr lang="en-US" dirty="0"/>
              <a:t>behind setting up a </a:t>
            </a:r>
            <a:r>
              <a:rPr lang="en-US" dirty="0" smtClean="0"/>
              <a:t>generic </a:t>
            </a:r>
            <a:r>
              <a:rPr lang="en-US" dirty="0"/>
              <a:t>model based on X.509 </a:t>
            </a:r>
            <a:r>
              <a:rPr lang="en-US" dirty="0" smtClean="0"/>
              <a:t>on </a:t>
            </a:r>
            <a:r>
              <a:rPr lang="en-US" dirty="0"/>
              <a:t>the Internet.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5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elements of </a:t>
            </a:r>
            <a:r>
              <a:rPr lang="en-US" dirty="0"/>
              <a:t>the PKIX model</a:t>
            </a:r>
            <a:r>
              <a:rPr lang="en-US" dirty="0" smtClean="0"/>
              <a:t> are:</a:t>
            </a:r>
          </a:p>
          <a:p>
            <a:r>
              <a:rPr lang="en-US" dirty="0"/>
              <a:t>End </a:t>
            </a:r>
            <a:r>
              <a:rPr lang="en-US" dirty="0" smtClean="0"/>
              <a:t>entity</a:t>
            </a:r>
          </a:p>
          <a:p>
            <a:r>
              <a:rPr lang="en-US" dirty="0"/>
              <a:t>Certification authority (CA</a:t>
            </a:r>
            <a:r>
              <a:rPr lang="en-US" dirty="0" smtClean="0"/>
              <a:t>)</a:t>
            </a:r>
          </a:p>
          <a:p>
            <a:r>
              <a:rPr lang="en-US" dirty="0"/>
              <a:t>Registration authority (RA</a:t>
            </a:r>
            <a:r>
              <a:rPr lang="en-US" dirty="0" smtClean="0"/>
              <a:t>)</a:t>
            </a:r>
          </a:p>
          <a:p>
            <a:r>
              <a:rPr lang="en-US" dirty="0"/>
              <a:t>CRL </a:t>
            </a:r>
            <a:r>
              <a:rPr lang="en-US" dirty="0" smtClean="0"/>
              <a:t>issuer</a:t>
            </a:r>
          </a:p>
          <a:p>
            <a:r>
              <a:rPr lang="en-US" dirty="0"/>
              <a:t>Repository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5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End </a:t>
            </a:r>
            <a:r>
              <a:rPr lang="en-US" b="1" dirty="0"/>
              <a:t>entity: </a:t>
            </a:r>
            <a:endParaRPr lang="en-US" b="1" dirty="0" smtClean="0"/>
          </a:p>
          <a:p>
            <a:r>
              <a:rPr lang="en-US" dirty="0" smtClean="0"/>
              <a:t>A </a:t>
            </a:r>
            <a:r>
              <a:rPr lang="en-US" dirty="0"/>
              <a:t>generic term used to denote end users, devices (e.g., servers</a:t>
            </a:r>
            <a:r>
              <a:rPr lang="en-US" dirty="0" smtClean="0"/>
              <a:t>, routers</a:t>
            </a:r>
            <a:r>
              <a:rPr lang="en-US" dirty="0"/>
              <a:t>), or any other entity that can be identified in the subject field of </a:t>
            </a:r>
            <a:r>
              <a:rPr lang="en-US" dirty="0" smtClean="0"/>
              <a:t>a public-key </a:t>
            </a:r>
            <a:r>
              <a:rPr lang="en-US" dirty="0"/>
              <a:t>certificate.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Infrastructure X.509 (PKIX)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3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13672</TotalTime>
  <Words>488</Words>
  <Application>Microsoft Office PowerPoint</Application>
  <PresentationFormat>On-screen Show (4:3)</PresentationFormat>
  <Paragraphs>69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  <vt:lpstr>Public Key Infrastructure X.509 (PKIX)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6565</cp:revision>
  <cp:lastPrinted>2015-04-15T04:00:00Z</cp:lastPrinted>
  <dcterms:created xsi:type="dcterms:W3CDTF">2015-04-10T12:56:27Z</dcterms:created>
  <dcterms:modified xsi:type="dcterms:W3CDTF">2016-05-19T05:46:35Z</dcterms:modified>
</cp:coreProperties>
</file>